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5" r:id="rId2"/>
  </p:sldMasterIdLst>
  <p:notesMasterIdLst>
    <p:notesMasterId r:id="rId21"/>
  </p:notesMasterIdLst>
  <p:sldIdLst>
    <p:sldId id="410" r:id="rId3"/>
    <p:sldId id="440" r:id="rId4"/>
    <p:sldId id="453" r:id="rId5"/>
    <p:sldId id="450" r:id="rId6"/>
    <p:sldId id="438" r:id="rId7"/>
    <p:sldId id="449" r:id="rId8"/>
    <p:sldId id="427" r:id="rId9"/>
    <p:sldId id="446" r:id="rId10"/>
    <p:sldId id="428" r:id="rId11"/>
    <p:sldId id="447" r:id="rId12"/>
    <p:sldId id="439" r:id="rId13"/>
    <p:sldId id="448" r:id="rId14"/>
    <p:sldId id="442" r:id="rId15"/>
    <p:sldId id="452" r:id="rId16"/>
    <p:sldId id="441" r:id="rId17"/>
    <p:sldId id="425" r:id="rId18"/>
    <p:sldId id="445" r:id="rId19"/>
    <p:sldId id="443"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00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8" autoAdjust="0"/>
    <p:restoredTop sz="79271" autoAdjust="0"/>
  </p:normalViewPr>
  <p:slideViewPr>
    <p:cSldViewPr snapToGrid="0">
      <p:cViewPr varScale="1">
        <p:scale>
          <a:sx n="68" d="100"/>
          <a:sy n="68" d="100"/>
        </p:scale>
        <p:origin x="118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ustomXml" Target="../customXml/item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E1C1D7-5793-403E-8632-4178B16D1568}" type="datetimeFigureOut">
              <a:rPr lang="nl-NL" smtClean="0"/>
              <a:t>16-9-2021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90F56F-C8D2-45E5-BDC7-4FD7A5B69559}" type="slidenum">
              <a:rPr lang="nl-NL" smtClean="0"/>
              <a:t>‹nr.›</a:t>
            </a:fld>
            <a:endParaRPr lang="nl-NL"/>
          </a:p>
        </p:txBody>
      </p:sp>
    </p:spTree>
    <p:extLst>
      <p:ext uri="{BB962C8B-B14F-4D97-AF65-F5344CB8AC3E}">
        <p14:creationId xmlns:p14="http://schemas.microsoft.com/office/powerpoint/2010/main" val="2118169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0" i="0" dirty="0">
                <a:solidFill>
                  <a:srgbClr val="333333"/>
                </a:solidFill>
                <a:effectLst/>
                <a:latin typeface="rijksoverheidSans"/>
              </a:rPr>
              <a:t>Met de inwerkingtreding van de Wet op het basisonderwijs (WBO) vervielen de wettelijke voorschriften voor het onderwijsaanbod zoals die vastgelegd waren in de lager onderwijswet (1920) en de kleuteronderwijswet (1956). De eerste bepaalde dat het onderwijs op de lagere school betrekking had op lezen, schrijven, rekenen, Nederlandse taal, vaderlandse geschiedenis, aardrijkskunde, verkeer, kennis der natuur, zingen, tekenen en lichamelijke opvoeding (LO-wet art 2). Het gaat hier dus om vakken. De tweede gaf aan dat het onderwijs aan een kleuterschool zich richtte op lichamelijke ontwikkeling, zintuiglijke ontwikkeling, taalontwikkeling, muzikale vorming, ontwikkeling van andere middelen tot expressie, sociale vorming en verstandelijke vorming (KO-wet art 16). Hier gaat het niet om vakken, maar om ontwikkelingsgebieden. De integratie van beide schooltypen brengt met zich mee dat vakgericht en ontwikkelingsgericht in lijn worden gebracht. Daarnaast moesten deze voorschriften voor het onderwijsaanbod ook aan de tijd aangepast worden, gemoderniseerd.</a:t>
            </a:r>
            <a:endParaRPr lang="nl-NL" dirty="0"/>
          </a:p>
          <a:p>
            <a:endParaRPr lang="nl-NL" dirty="0"/>
          </a:p>
        </p:txBody>
      </p:sp>
      <p:sp>
        <p:nvSpPr>
          <p:cNvPr id="4" name="Tijdelijke aanduiding voor dianummer 3"/>
          <p:cNvSpPr>
            <a:spLocks noGrp="1"/>
          </p:cNvSpPr>
          <p:nvPr>
            <p:ph type="sldNum" sz="quarter" idx="5"/>
          </p:nvPr>
        </p:nvSpPr>
        <p:spPr/>
        <p:txBody>
          <a:bodyPr/>
          <a:lstStyle/>
          <a:p>
            <a:fld id="{5D90F56F-C8D2-45E5-BDC7-4FD7A5B69559}" type="slidenum">
              <a:rPr lang="nl-NL" smtClean="0"/>
              <a:t>5</a:t>
            </a:fld>
            <a:endParaRPr lang="nl-NL"/>
          </a:p>
        </p:txBody>
      </p:sp>
    </p:spTree>
    <p:extLst>
      <p:ext uri="{BB962C8B-B14F-4D97-AF65-F5344CB8AC3E}">
        <p14:creationId xmlns:p14="http://schemas.microsoft.com/office/powerpoint/2010/main" val="776492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D90F56F-C8D2-45E5-BDC7-4FD7A5B69559}" type="slidenum">
              <a:rPr lang="nl-NL" smtClean="0"/>
              <a:t>8</a:t>
            </a:fld>
            <a:endParaRPr lang="nl-NL"/>
          </a:p>
        </p:txBody>
      </p:sp>
    </p:spTree>
    <p:extLst>
      <p:ext uri="{BB962C8B-B14F-4D97-AF65-F5344CB8AC3E}">
        <p14:creationId xmlns:p14="http://schemas.microsoft.com/office/powerpoint/2010/main" val="2560494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D90F56F-C8D2-45E5-BDC7-4FD7A5B69559}" type="slidenum">
              <a:rPr lang="nl-NL" smtClean="0"/>
              <a:t>15</a:t>
            </a:fld>
            <a:endParaRPr lang="nl-NL"/>
          </a:p>
        </p:txBody>
      </p:sp>
    </p:spTree>
    <p:extLst>
      <p:ext uri="{BB962C8B-B14F-4D97-AF65-F5344CB8AC3E}">
        <p14:creationId xmlns:p14="http://schemas.microsoft.com/office/powerpoint/2010/main" val="3175749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D90F56F-C8D2-45E5-BDC7-4FD7A5B69559}" type="slidenum">
              <a:rPr lang="nl-NL" smtClean="0"/>
              <a:t>16</a:t>
            </a:fld>
            <a:endParaRPr lang="nl-NL"/>
          </a:p>
        </p:txBody>
      </p:sp>
    </p:spTree>
    <p:extLst>
      <p:ext uri="{BB962C8B-B14F-4D97-AF65-F5344CB8AC3E}">
        <p14:creationId xmlns:p14="http://schemas.microsoft.com/office/powerpoint/2010/main" val="940297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D90F56F-C8D2-45E5-BDC7-4FD7A5B69559}" type="slidenum">
              <a:rPr lang="nl-NL" smtClean="0"/>
              <a:t>18</a:t>
            </a:fld>
            <a:endParaRPr lang="nl-NL"/>
          </a:p>
        </p:txBody>
      </p:sp>
    </p:spTree>
    <p:extLst>
      <p:ext uri="{BB962C8B-B14F-4D97-AF65-F5344CB8AC3E}">
        <p14:creationId xmlns:p14="http://schemas.microsoft.com/office/powerpoint/2010/main" val="381000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908EDC-3E00-4DC6-927A-AD3632BEAD3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5FEE7246-F32D-4A0F-AC10-0148F75D49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45AC2387-468E-4F28-B8E9-DD35C4C30AF8}"/>
              </a:ext>
            </a:extLst>
          </p:cNvPr>
          <p:cNvSpPr>
            <a:spLocks noGrp="1"/>
          </p:cNvSpPr>
          <p:nvPr>
            <p:ph type="dt" sz="half" idx="10"/>
          </p:nvPr>
        </p:nvSpPr>
        <p:spPr/>
        <p:txBody>
          <a:bodyPr/>
          <a:lstStyle/>
          <a:p>
            <a:fld id="{F385DF78-F65B-43E8-9B6E-6B5D4AA8D4A5}" type="datetimeFigureOut">
              <a:rPr lang="nl-NL" smtClean="0"/>
              <a:t>16-9-2021</a:t>
            </a:fld>
            <a:endParaRPr lang="nl-NL"/>
          </a:p>
        </p:txBody>
      </p:sp>
      <p:sp>
        <p:nvSpPr>
          <p:cNvPr id="5" name="Tijdelijke aanduiding voor voettekst 4">
            <a:extLst>
              <a:ext uri="{FF2B5EF4-FFF2-40B4-BE49-F238E27FC236}">
                <a16:creationId xmlns:a16="http://schemas.microsoft.com/office/drawing/2014/main" id="{FABD6797-EB5E-4ECD-8C91-AA2F7754B44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42DB446-BF0D-4F52-A2B0-440A0684A2F0}"/>
              </a:ext>
            </a:extLst>
          </p:cNvPr>
          <p:cNvSpPr>
            <a:spLocks noGrp="1"/>
          </p:cNvSpPr>
          <p:nvPr>
            <p:ph type="sldNum" sz="quarter" idx="12"/>
          </p:nvPr>
        </p:nvSpPr>
        <p:spPr/>
        <p:txBody>
          <a:bodyPr/>
          <a:lstStyle/>
          <a:p>
            <a:fld id="{EB5BB56C-2B13-4E94-814A-B508DA570C4D}" type="slidenum">
              <a:rPr lang="nl-NL" smtClean="0"/>
              <a:t>‹nr.›</a:t>
            </a:fld>
            <a:endParaRPr lang="nl-NL"/>
          </a:p>
        </p:txBody>
      </p:sp>
    </p:spTree>
    <p:extLst>
      <p:ext uri="{BB962C8B-B14F-4D97-AF65-F5344CB8AC3E}">
        <p14:creationId xmlns:p14="http://schemas.microsoft.com/office/powerpoint/2010/main" val="3185502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C7C75F-C5F4-407A-B0FB-83D12CB32BD8}"/>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C9F9C51-21FF-48CF-9531-ECCFDDA424D0}"/>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2FB60D3-0CA6-4A12-A409-31CF51EE01F9}"/>
              </a:ext>
            </a:extLst>
          </p:cNvPr>
          <p:cNvSpPr>
            <a:spLocks noGrp="1"/>
          </p:cNvSpPr>
          <p:nvPr>
            <p:ph type="dt" sz="half" idx="10"/>
          </p:nvPr>
        </p:nvSpPr>
        <p:spPr/>
        <p:txBody>
          <a:bodyPr/>
          <a:lstStyle/>
          <a:p>
            <a:fld id="{F385DF78-F65B-43E8-9B6E-6B5D4AA8D4A5}" type="datetimeFigureOut">
              <a:rPr lang="nl-NL" smtClean="0"/>
              <a:t>16-9-2021</a:t>
            </a:fld>
            <a:endParaRPr lang="nl-NL"/>
          </a:p>
        </p:txBody>
      </p:sp>
      <p:sp>
        <p:nvSpPr>
          <p:cNvPr id="5" name="Tijdelijke aanduiding voor voettekst 4">
            <a:extLst>
              <a:ext uri="{FF2B5EF4-FFF2-40B4-BE49-F238E27FC236}">
                <a16:creationId xmlns:a16="http://schemas.microsoft.com/office/drawing/2014/main" id="{BDF259D1-51A6-4636-9860-3C13BB254C7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2BA44D0-7582-4217-8E41-8EE91D3D9748}"/>
              </a:ext>
            </a:extLst>
          </p:cNvPr>
          <p:cNvSpPr>
            <a:spLocks noGrp="1"/>
          </p:cNvSpPr>
          <p:nvPr>
            <p:ph type="sldNum" sz="quarter" idx="12"/>
          </p:nvPr>
        </p:nvSpPr>
        <p:spPr/>
        <p:txBody>
          <a:bodyPr/>
          <a:lstStyle/>
          <a:p>
            <a:fld id="{EB5BB56C-2B13-4E94-814A-B508DA570C4D}" type="slidenum">
              <a:rPr lang="nl-NL" smtClean="0"/>
              <a:t>‹nr.›</a:t>
            </a:fld>
            <a:endParaRPr lang="nl-NL"/>
          </a:p>
        </p:txBody>
      </p:sp>
    </p:spTree>
    <p:extLst>
      <p:ext uri="{BB962C8B-B14F-4D97-AF65-F5344CB8AC3E}">
        <p14:creationId xmlns:p14="http://schemas.microsoft.com/office/powerpoint/2010/main" val="1557126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A762FAFD-834A-49F1-8B13-73D45819D65F}"/>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DBB95D8E-F6E5-4F81-9BFB-C1BF4C3679AA}"/>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438D433-37D2-4291-AB17-6284DAD9E587}"/>
              </a:ext>
            </a:extLst>
          </p:cNvPr>
          <p:cNvSpPr>
            <a:spLocks noGrp="1"/>
          </p:cNvSpPr>
          <p:nvPr>
            <p:ph type="dt" sz="half" idx="10"/>
          </p:nvPr>
        </p:nvSpPr>
        <p:spPr/>
        <p:txBody>
          <a:bodyPr/>
          <a:lstStyle/>
          <a:p>
            <a:fld id="{F385DF78-F65B-43E8-9B6E-6B5D4AA8D4A5}" type="datetimeFigureOut">
              <a:rPr lang="nl-NL" smtClean="0"/>
              <a:t>16-9-2021</a:t>
            </a:fld>
            <a:endParaRPr lang="nl-NL"/>
          </a:p>
        </p:txBody>
      </p:sp>
      <p:sp>
        <p:nvSpPr>
          <p:cNvPr id="5" name="Tijdelijke aanduiding voor voettekst 4">
            <a:extLst>
              <a:ext uri="{FF2B5EF4-FFF2-40B4-BE49-F238E27FC236}">
                <a16:creationId xmlns:a16="http://schemas.microsoft.com/office/drawing/2014/main" id="{429A2E98-326B-47EE-81A3-AB2C7EE5A5A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6E7DF67-8416-4A97-86E6-EAEE2E0CF3AE}"/>
              </a:ext>
            </a:extLst>
          </p:cNvPr>
          <p:cNvSpPr>
            <a:spLocks noGrp="1"/>
          </p:cNvSpPr>
          <p:nvPr>
            <p:ph type="sldNum" sz="quarter" idx="12"/>
          </p:nvPr>
        </p:nvSpPr>
        <p:spPr/>
        <p:txBody>
          <a:bodyPr/>
          <a:lstStyle/>
          <a:p>
            <a:fld id="{EB5BB56C-2B13-4E94-814A-B508DA570C4D}" type="slidenum">
              <a:rPr lang="nl-NL" smtClean="0"/>
              <a:t>‹nr.›</a:t>
            </a:fld>
            <a:endParaRPr lang="nl-NL"/>
          </a:p>
        </p:txBody>
      </p:sp>
    </p:spTree>
    <p:extLst>
      <p:ext uri="{BB962C8B-B14F-4D97-AF65-F5344CB8AC3E}">
        <p14:creationId xmlns:p14="http://schemas.microsoft.com/office/powerpoint/2010/main" val="1563678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Element and content Pink">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9D2D2FD-0608-E14D-B364-7F67C30E7881}"/>
              </a:ext>
            </a:extLst>
          </p:cNvPr>
          <p:cNvPicPr>
            <a:picLocks noChangeAspect="1"/>
          </p:cNvPicPr>
          <p:nvPr userDrawn="1"/>
        </p:nvPicPr>
        <p:blipFill>
          <a:blip r:embed="rId2"/>
          <a:stretch>
            <a:fillRect/>
          </a:stretch>
        </p:blipFill>
        <p:spPr>
          <a:xfrm>
            <a:off x="-2684117" y="-220733"/>
            <a:ext cx="7594600" cy="6807200"/>
          </a:xfrm>
          <a:prstGeom prst="rect">
            <a:avLst/>
          </a:prstGeom>
        </p:spPr>
      </p:pic>
      <p:sp>
        <p:nvSpPr>
          <p:cNvPr id="2" name="Title 1">
            <a:extLst>
              <a:ext uri="{FF2B5EF4-FFF2-40B4-BE49-F238E27FC236}">
                <a16:creationId xmlns:a16="http://schemas.microsoft.com/office/drawing/2014/main" id="{54525F95-2084-1749-8995-0F7ADA47DBC1}"/>
              </a:ext>
            </a:extLst>
          </p:cNvPr>
          <p:cNvSpPr>
            <a:spLocks noGrp="1"/>
          </p:cNvSpPr>
          <p:nvPr>
            <p:ph type="title"/>
          </p:nvPr>
        </p:nvSpPr>
        <p:spPr>
          <a:xfrm>
            <a:off x="1265583" y="365125"/>
            <a:ext cx="10515600" cy="659003"/>
          </a:xfrm>
          <a:prstGeom prst="rect">
            <a:avLst/>
          </a:prstGeom>
          <a:solidFill>
            <a:schemeClr val="bg1"/>
          </a:solidFill>
        </p:spPr>
        <p:txBody>
          <a:bodyPr/>
          <a:lstStyle>
            <a:lvl1pPr>
              <a:defRPr sz="3200" b="1" i="0" cap="all" baseline="0">
                <a:latin typeface="Arial Narrow" panose="020B0606020202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56236C3-F128-2047-A24D-4E92155BE396}"/>
              </a:ext>
            </a:extLst>
          </p:cNvPr>
          <p:cNvSpPr>
            <a:spLocks noGrp="1"/>
          </p:cNvSpPr>
          <p:nvPr>
            <p:ph sz="half" idx="1"/>
          </p:nvPr>
        </p:nvSpPr>
        <p:spPr>
          <a:xfrm>
            <a:off x="1265583" y="1252728"/>
            <a:ext cx="10515600" cy="4678053"/>
          </a:xfrm>
          <a:prstGeom prst="rect">
            <a:avLst/>
          </a:prstGeom>
          <a:solidFill>
            <a:schemeClr val="bg1"/>
          </a:solidFill>
        </p:spPr>
        <p:txBody>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C319C0FD-7D63-9F4C-BCA4-72FE8BDD1A08}"/>
              </a:ext>
            </a:extLst>
          </p:cNvPr>
          <p:cNvSpPr>
            <a:spLocks noGrp="1"/>
          </p:cNvSpPr>
          <p:nvPr>
            <p:ph type="sldNum" sz="quarter" idx="10"/>
          </p:nvPr>
        </p:nvSpPr>
        <p:spPr/>
        <p:txBody>
          <a:bodyPr/>
          <a:lstStyle/>
          <a:p>
            <a:fld id="{6586D83B-F5E2-6149-B7DD-0F6F1BA75908}" type="slidenum">
              <a:rPr lang="en-US" smtClean="0"/>
              <a:pPr/>
              <a:t>‹nr.›</a:t>
            </a:fld>
            <a:endParaRPr lang="en-US" dirty="0"/>
          </a:p>
        </p:txBody>
      </p:sp>
    </p:spTree>
    <p:extLst>
      <p:ext uri="{BB962C8B-B14F-4D97-AF65-F5344CB8AC3E}">
        <p14:creationId xmlns:p14="http://schemas.microsoft.com/office/powerpoint/2010/main" val="1837634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a met opsomming">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9" name="Tijdelijke aanduiding voor tekst 13"/>
          <p:cNvSpPr>
            <a:spLocks noGrp="1"/>
          </p:cNvSpPr>
          <p:nvPr>
            <p:ph type="body" sz="quarter" idx="13"/>
          </p:nvPr>
        </p:nvSpPr>
        <p:spPr>
          <a:xfrm>
            <a:off x="1443869" y="500043"/>
            <a:ext cx="10367171" cy="732985"/>
          </a:xfrm>
        </p:spPr>
        <p:txBody>
          <a:bodyPr tIns="0" rIns="0" bIns="0" anchor="b"/>
          <a:lstStyle>
            <a:lvl1pPr marL="0" indent="0">
              <a:buNone/>
              <a:defRPr sz="2600" b="1" cap="all" baseline="0">
                <a:latin typeface="+mj-lt"/>
              </a:defRPr>
            </a:lvl1pPr>
          </a:lstStyle>
          <a:p>
            <a:pPr lvl="0"/>
            <a:r>
              <a:rPr lang="en-US"/>
              <a:t>Click to edit Master text styles</a:t>
            </a:r>
          </a:p>
        </p:txBody>
      </p:sp>
      <p:sp>
        <p:nvSpPr>
          <p:cNvPr id="10" name="Tijdelijke aanduiding voor tekst 15"/>
          <p:cNvSpPr>
            <a:spLocks noGrp="1"/>
          </p:cNvSpPr>
          <p:nvPr>
            <p:ph type="body" sz="quarter" idx="14"/>
          </p:nvPr>
        </p:nvSpPr>
        <p:spPr>
          <a:xfrm>
            <a:off x="1443850" y="1226814"/>
            <a:ext cx="10367191" cy="285750"/>
          </a:xfrm>
        </p:spPr>
        <p:txBody>
          <a:bodyPr tIns="0" rIns="0" bIns="0" anchor="b"/>
          <a:lstStyle>
            <a:lvl1pPr>
              <a:buFontTx/>
              <a:buNone/>
              <a:defRPr sz="1800" cap="all" baseline="0">
                <a:latin typeface="+mj-lt"/>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5" name="Rectangle 4"/>
          <p:cNvSpPr>
            <a:spLocks noGrp="1" noChangeArrowheads="1"/>
          </p:cNvSpPr>
          <p:nvPr>
            <p:ph type="dt" sz="half" idx="15"/>
          </p:nvPr>
        </p:nvSpPr>
        <p:spPr>
          <a:ln/>
        </p:spPr>
        <p:txBody>
          <a:bodyPr/>
          <a:lstStyle>
            <a:lvl1pPr>
              <a:defRPr/>
            </a:lvl1pPr>
          </a:lstStyle>
          <a:p>
            <a:pPr>
              <a:defRPr/>
            </a:pPr>
            <a:r>
              <a:rPr lang="en-US"/>
              <a:t>Datum: aanpassen via Invoegen/Koptekst en voettekst</a:t>
            </a:r>
            <a:endParaRPr lang="nl-NL"/>
          </a:p>
        </p:txBody>
      </p:sp>
      <p:sp>
        <p:nvSpPr>
          <p:cNvPr id="6" name="Rectangle 5"/>
          <p:cNvSpPr>
            <a:spLocks noGrp="1" noChangeArrowheads="1"/>
          </p:cNvSpPr>
          <p:nvPr>
            <p:ph type="ftr" sz="quarter" idx="16"/>
          </p:nvPr>
        </p:nvSpPr>
        <p:spPr>
          <a:ln/>
        </p:spPr>
        <p:txBody>
          <a:bodyPr/>
          <a:lstStyle>
            <a:lvl1pPr>
              <a:defRPr/>
            </a:lvl1pPr>
          </a:lstStyle>
          <a:p>
            <a:pPr>
              <a:defRPr/>
            </a:pPr>
            <a:r>
              <a:rPr lang="nl-NL"/>
              <a:t>Titel van de presentatie: aanpassen via Invoegen/Koptekst en voettekst</a:t>
            </a:r>
          </a:p>
        </p:txBody>
      </p:sp>
      <p:sp>
        <p:nvSpPr>
          <p:cNvPr id="7" name="Rectangle 6"/>
          <p:cNvSpPr>
            <a:spLocks noGrp="1" noChangeArrowheads="1"/>
          </p:cNvSpPr>
          <p:nvPr>
            <p:ph type="sldNum" sz="quarter" idx="17"/>
          </p:nvPr>
        </p:nvSpPr>
        <p:spPr>
          <a:ln/>
        </p:spPr>
        <p:txBody>
          <a:bodyPr/>
          <a:lstStyle>
            <a:lvl1pPr>
              <a:defRPr/>
            </a:lvl1pPr>
          </a:lstStyle>
          <a:p>
            <a:pPr>
              <a:defRPr/>
            </a:pPr>
            <a:fld id="{95A00C04-0210-4FF3-B927-650002A8515D}" type="slidenum">
              <a:rPr lang="nl-NL"/>
              <a:pPr>
                <a:defRPr/>
              </a:pPr>
              <a:t>‹nr.›</a:t>
            </a:fld>
            <a:endParaRPr lang="nl-NL"/>
          </a:p>
        </p:txBody>
      </p:sp>
    </p:spTree>
    <p:extLst>
      <p:ext uri="{BB962C8B-B14F-4D97-AF65-F5344CB8AC3E}">
        <p14:creationId xmlns:p14="http://schemas.microsoft.com/office/powerpoint/2010/main" val="2483071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Hoofdstukdia 4">
    <p:spTree>
      <p:nvGrpSpPr>
        <p:cNvPr id="1" name=""/>
        <p:cNvGrpSpPr/>
        <p:nvPr/>
      </p:nvGrpSpPr>
      <p:grpSpPr>
        <a:xfrm>
          <a:off x="0" y="0"/>
          <a:ext cx="0" cy="0"/>
          <a:chOff x="0" y="0"/>
          <a:chExt cx="0" cy="0"/>
        </a:xfrm>
      </p:grpSpPr>
      <p:pic>
        <p:nvPicPr>
          <p:cNvPr id="5" name="Afbeelding 8" descr="UT powerpoint sheet small 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0"/>
            <a:ext cx="128481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jdelijke aanduiding voor inhoud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11" name="Tijdelijke aanduiding voor tekst 13"/>
          <p:cNvSpPr>
            <a:spLocks noGrp="1"/>
          </p:cNvSpPr>
          <p:nvPr>
            <p:ph type="body" sz="quarter" idx="13"/>
          </p:nvPr>
        </p:nvSpPr>
        <p:spPr>
          <a:xfrm>
            <a:off x="1443869" y="500043"/>
            <a:ext cx="10367171" cy="732985"/>
          </a:xfrm>
        </p:spPr>
        <p:txBody>
          <a:bodyPr tIns="0" rIns="0" bIns="0" anchor="b"/>
          <a:lstStyle>
            <a:lvl1pPr marL="0" indent="0">
              <a:buNone/>
              <a:defRPr sz="2600" b="1" cap="all" baseline="0">
                <a:latin typeface="+mj-lt"/>
              </a:defRPr>
            </a:lvl1pPr>
          </a:lstStyle>
          <a:p>
            <a:pPr lvl="0"/>
            <a:r>
              <a:rPr lang="en-US"/>
              <a:t>Click to edit Master text styles</a:t>
            </a:r>
          </a:p>
        </p:txBody>
      </p:sp>
      <p:sp>
        <p:nvSpPr>
          <p:cNvPr id="13" name="Tijdelijke aanduiding voor tekst 15"/>
          <p:cNvSpPr>
            <a:spLocks noGrp="1"/>
          </p:cNvSpPr>
          <p:nvPr>
            <p:ph type="body" sz="quarter" idx="14"/>
          </p:nvPr>
        </p:nvSpPr>
        <p:spPr>
          <a:xfrm>
            <a:off x="1443850" y="1226814"/>
            <a:ext cx="10367191" cy="285750"/>
          </a:xfrm>
        </p:spPr>
        <p:txBody>
          <a:bodyPr tIns="0" rIns="0" bIns="0" anchor="b"/>
          <a:lstStyle>
            <a:lvl1pPr>
              <a:buFontTx/>
              <a:buNone/>
              <a:defRPr sz="1800" cap="all" baseline="0">
                <a:latin typeface="+mj-lt"/>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6" name="Tijdelijke aanduiding voor datum 3"/>
          <p:cNvSpPr>
            <a:spLocks noGrp="1"/>
          </p:cNvSpPr>
          <p:nvPr>
            <p:ph type="dt" sz="half" idx="15"/>
          </p:nvPr>
        </p:nvSpPr>
        <p:spPr/>
        <p:txBody>
          <a:bodyPr/>
          <a:lstStyle>
            <a:lvl1pPr>
              <a:defRPr/>
            </a:lvl1pPr>
          </a:lstStyle>
          <a:p>
            <a:pPr>
              <a:defRPr/>
            </a:pPr>
            <a:r>
              <a:rPr lang="en-US"/>
              <a:t>Datum: aanpassen via Invoegen/Koptekst en voettekst</a:t>
            </a:r>
            <a:endParaRPr lang="nl-NL"/>
          </a:p>
        </p:txBody>
      </p:sp>
      <p:sp>
        <p:nvSpPr>
          <p:cNvPr id="7" name="Tijdelijke aanduiding voor voettekst 4"/>
          <p:cNvSpPr>
            <a:spLocks noGrp="1"/>
          </p:cNvSpPr>
          <p:nvPr>
            <p:ph type="ftr" sz="quarter" idx="16"/>
          </p:nvPr>
        </p:nvSpPr>
        <p:spPr/>
        <p:txBody>
          <a:bodyPr/>
          <a:lstStyle>
            <a:lvl1pPr>
              <a:defRPr/>
            </a:lvl1pPr>
          </a:lstStyle>
          <a:p>
            <a:pPr>
              <a:defRPr/>
            </a:pPr>
            <a:r>
              <a:rPr lang="nl-NL"/>
              <a:t>Titel van de presentatie: aanpassen via Invoegen/Koptekst en voettekst</a:t>
            </a:r>
          </a:p>
        </p:txBody>
      </p:sp>
      <p:sp>
        <p:nvSpPr>
          <p:cNvPr id="8" name="Tijdelijke aanduiding voor dianummer 5"/>
          <p:cNvSpPr>
            <a:spLocks noGrp="1"/>
          </p:cNvSpPr>
          <p:nvPr>
            <p:ph type="sldNum" sz="quarter" idx="17"/>
          </p:nvPr>
        </p:nvSpPr>
        <p:spPr/>
        <p:txBody>
          <a:bodyPr/>
          <a:lstStyle>
            <a:lvl1pPr>
              <a:defRPr/>
            </a:lvl1pPr>
          </a:lstStyle>
          <a:p>
            <a:pPr>
              <a:defRPr/>
            </a:pPr>
            <a:fld id="{EB67931C-D87C-4A7C-873D-B38BDD48162B}" type="slidenum">
              <a:rPr lang="nl-NL"/>
              <a:pPr>
                <a:defRPr/>
              </a:pPr>
              <a:t>‹nr.›</a:t>
            </a:fld>
            <a:endParaRPr lang="nl-NL"/>
          </a:p>
        </p:txBody>
      </p:sp>
    </p:spTree>
    <p:extLst>
      <p:ext uri="{BB962C8B-B14F-4D97-AF65-F5344CB8AC3E}">
        <p14:creationId xmlns:p14="http://schemas.microsoft.com/office/powerpoint/2010/main" val="595067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Hoofdstukdia 3">
    <p:spTree>
      <p:nvGrpSpPr>
        <p:cNvPr id="1" name=""/>
        <p:cNvGrpSpPr/>
        <p:nvPr/>
      </p:nvGrpSpPr>
      <p:grpSpPr>
        <a:xfrm>
          <a:off x="0" y="0"/>
          <a:ext cx="0" cy="0"/>
          <a:chOff x="0" y="0"/>
          <a:chExt cx="0" cy="0"/>
        </a:xfrm>
      </p:grpSpPr>
      <p:pic>
        <p:nvPicPr>
          <p:cNvPr id="5" name="Afbeelding 8" descr="UT powerpoint sheet small 3.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0"/>
            <a:ext cx="128481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jdelijke aanduiding voor inhoud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10" name="Tijdelijke aanduiding voor tekst 13"/>
          <p:cNvSpPr>
            <a:spLocks noGrp="1"/>
          </p:cNvSpPr>
          <p:nvPr>
            <p:ph type="body" sz="quarter" idx="13"/>
          </p:nvPr>
        </p:nvSpPr>
        <p:spPr>
          <a:xfrm>
            <a:off x="1443869" y="500043"/>
            <a:ext cx="10367171" cy="732985"/>
          </a:xfrm>
        </p:spPr>
        <p:txBody>
          <a:bodyPr tIns="0" rIns="0" bIns="0" anchor="b"/>
          <a:lstStyle>
            <a:lvl1pPr marL="0" indent="0">
              <a:buNone/>
              <a:defRPr sz="2600" b="1" cap="all" baseline="0">
                <a:latin typeface="+mj-lt"/>
              </a:defRPr>
            </a:lvl1pPr>
          </a:lstStyle>
          <a:p>
            <a:pPr lvl="0"/>
            <a:r>
              <a:rPr lang="en-US"/>
              <a:t>Click to edit Master text styles</a:t>
            </a:r>
          </a:p>
        </p:txBody>
      </p:sp>
      <p:sp>
        <p:nvSpPr>
          <p:cNvPr id="11" name="Tijdelijke aanduiding voor tekst 15"/>
          <p:cNvSpPr>
            <a:spLocks noGrp="1"/>
          </p:cNvSpPr>
          <p:nvPr>
            <p:ph type="body" sz="quarter" idx="14"/>
          </p:nvPr>
        </p:nvSpPr>
        <p:spPr>
          <a:xfrm>
            <a:off x="1443850" y="1226814"/>
            <a:ext cx="10367191" cy="285750"/>
          </a:xfrm>
        </p:spPr>
        <p:txBody>
          <a:bodyPr tIns="0" rIns="0" bIns="0" anchor="b"/>
          <a:lstStyle>
            <a:lvl1pPr>
              <a:buFontTx/>
              <a:buNone/>
              <a:defRPr sz="1800" cap="all" baseline="0">
                <a:latin typeface="+mj-lt"/>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6" name="Tijdelijke aanduiding voor datum 3"/>
          <p:cNvSpPr>
            <a:spLocks noGrp="1"/>
          </p:cNvSpPr>
          <p:nvPr>
            <p:ph type="dt" sz="half" idx="15"/>
          </p:nvPr>
        </p:nvSpPr>
        <p:spPr/>
        <p:txBody>
          <a:bodyPr/>
          <a:lstStyle>
            <a:lvl1pPr>
              <a:defRPr/>
            </a:lvl1pPr>
          </a:lstStyle>
          <a:p>
            <a:pPr>
              <a:defRPr/>
            </a:pPr>
            <a:r>
              <a:rPr lang="en-US"/>
              <a:t>Datum: aanpassen via Invoegen/Koptekst en voettekst</a:t>
            </a:r>
            <a:endParaRPr lang="nl-NL"/>
          </a:p>
        </p:txBody>
      </p:sp>
      <p:sp>
        <p:nvSpPr>
          <p:cNvPr id="7" name="Tijdelijke aanduiding voor voettekst 4"/>
          <p:cNvSpPr>
            <a:spLocks noGrp="1"/>
          </p:cNvSpPr>
          <p:nvPr>
            <p:ph type="ftr" sz="quarter" idx="16"/>
          </p:nvPr>
        </p:nvSpPr>
        <p:spPr/>
        <p:txBody>
          <a:bodyPr/>
          <a:lstStyle>
            <a:lvl1pPr>
              <a:defRPr/>
            </a:lvl1pPr>
          </a:lstStyle>
          <a:p>
            <a:pPr>
              <a:defRPr/>
            </a:pPr>
            <a:r>
              <a:rPr lang="nl-NL"/>
              <a:t>Titel van de presentatie: aanpassen via Invoegen/Koptekst en voettekst</a:t>
            </a:r>
          </a:p>
        </p:txBody>
      </p:sp>
      <p:sp>
        <p:nvSpPr>
          <p:cNvPr id="8" name="Tijdelijke aanduiding voor dianummer 5"/>
          <p:cNvSpPr>
            <a:spLocks noGrp="1"/>
          </p:cNvSpPr>
          <p:nvPr>
            <p:ph type="sldNum" sz="quarter" idx="17"/>
          </p:nvPr>
        </p:nvSpPr>
        <p:spPr/>
        <p:txBody>
          <a:bodyPr/>
          <a:lstStyle>
            <a:lvl1pPr>
              <a:defRPr/>
            </a:lvl1pPr>
          </a:lstStyle>
          <a:p>
            <a:pPr>
              <a:defRPr/>
            </a:pPr>
            <a:fld id="{64779E75-B509-4E54-8185-BB7A312F75C7}" type="slidenum">
              <a:rPr lang="nl-NL"/>
              <a:pPr>
                <a:defRPr/>
              </a:pPr>
              <a:t>‹nr.›</a:t>
            </a:fld>
            <a:endParaRPr lang="nl-NL"/>
          </a:p>
        </p:txBody>
      </p:sp>
    </p:spTree>
    <p:extLst>
      <p:ext uri="{BB962C8B-B14F-4D97-AF65-F5344CB8AC3E}">
        <p14:creationId xmlns:p14="http://schemas.microsoft.com/office/powerpoint/2010/main" val="1920213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Hoofdstukdia 1">
    <p:spTree>
      <p:nvGrpSpPr>
        <p:cNvPr id="1" name=""/>
        <p:cNvGrpSpPr/>
        <p:nvPr/>
      </p:nvGrpSpPr>
      <p:grpSpPr>
        <a:xfrm>
          <a:off x="0" y="0"/>
          <a:ext cx="0" cy="0"/>
          <a:chOff x="0" y="0"/>
          <a:chExt cx="0" cy="0"/>
        </a:xfrm>
      </p:grpSpPr>
      <p:pic>
        <p:nvPicPr>
          <p:cNvPr id="5" name="Afbeelding 8" descr="UT powerpoint sheet small 4.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0"/>
            <a:ext cx="128481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jdelijke aanduiding voor inhoud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11" name="Tijdelijke aanduiding voor tekst 13"/>
          <p:cNvSpPr>
            <a:spLocks noGrp="1"/>
          </p:cNvSpPr>
          <p:nvPr>
            <p:ph type="body" sz="quarter" idx="13"/>
          </p:nvPr>
        </p:nvSpPr>
        <p:spPr>
          <a:xfrm>
            <a:off x="1443869" y="500043"/>
            <a:ext cx="10367171" cy="732985"/>
          </a:xfrm>
        </p:spPr>
        <p:txBody>
          <a:bodyPr tIns="0" rIns="0" bIns="0" anchor="b"/>
          <a:lstStyle>
            <a:lvl1pPr marL="0" indent="0">
              <a:buNone/>
              <a:defRPr sz="2600" b="1" cap="all" baseline="0">
                <a:latin typeface="+mj-lt"/>
              </a:defRPr>
            </a:lvl1pPr>
          </a:lstStyle>
          <a:p>
            <a:pPr lvl="0"/>
            <a:r>
              <a:rPr lang="en-US"/>
              <a:t>Click to edit Master text styles</a:t>
            </a:r>
          </a:p>
        </p:txBody>
      </p:sp>
      <p:sp>
        <p:nvSpPr>
          <p:cNvPr id="12" name="Tijdelijke aanduiding voor tekst 15"/>
          <p:cNvSpPr>
            <a:spLocks noGrp="1"/>
          </p:cNvSpPr>
          <p:nvPr>
            <p:ph type="body" sz="quarter" idx="14"/>
          </p:nvPr>
        </p:nvSpPr>
        <p:spPr>
          <a:xfrm>
            <a:off x="1443850" y="1226814"/>
            <a:ext cx="10367191" cy="285750"/>
          </a:xfrm>
        </p:spPr>
        <p:txBody>
          <a:bodyPr tIns="0" rIns="0" bIns="0" anchor="b"/>
          <a:lstStyle>
            <a:lvl1pPr>
              <a:buFontTx/>
              <a:buNone/>
              <a:defRPr sz="1800" cap="all" baseline="0">
                <a:latin typeface="+mj-lt"/>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6" name="Tijdelijke aanduiding voor datum 3"/>
          <p:cNvSpPr>
            <a:spLocks noGrp="1"/>
          </p:cNvSpPr>
          <p:nvPr>
            <p:ph type="dt" sz="half" idx="15"/>
          </p:nvPr>
        </p:nvSpPr>
        <p:spPr/>
        <p:txBody>
          <a:bodyPr/>
          <a:lstStyle>
            <a:lvl1pPr>
              <a:defRPr/>
            </a:lvl1pPr>
          </a:lstStyle>
          <a:p>
            <a:pPr>
              <a:defRPr/>
            </a:pPr>
            <a:r>
              <a:rPr lang="en-US"/>
              <a:t>Datum: aanpassen via Invoegen/Koptekst en voettekst</a:t>
            </a:r>
            <a:endParaRPr lang="nl-NL"/>
          </a:p>
        </p:txBody>
      </p:sp>
      <p:sp>
        <p:nvSpPr>
          <p:cNvPr id="7" name="Tijdelijke aanduiding voor voettekst 4"/>
          <p:cNvSpPr>
            <a:spLocks noGrp="1"/>
          </p:cNvSpPr>
          <p:nvPr>
            <p:ph type="ftr" sz="quarter" idx="16"/>
          </p:nvPr>
        </p:nvSpPr>
        <p:spPr/>
        <p:txBody>
          <a:bodyPr/>
          <a:lstStyle>
            <a:lvl1pPr>
              <a:defRPr/>
            </a:lvl1pPr>
          </a:lstStyle>
          <a:p>
            <a:pPr>
              <a:defRPr/>
            </a:pPr>
            <a:r>
              <a:rPr lang="nl-NL"/>
              <a:t>Titel van de presentatie: aanpassen via Invoegen/Koptekst en voettekst</a:t>
            </a:r>
          </a:p>
        </p:txBody>
      </p:sp>
      <p:sp>
        <p:nvSpPr>
          <p:cNvPr id="8" name="Tijdelijke aanduiding voor dianummer 5"/>
          <p:cNvSpPr>
            <a:spLocks noGrp="1"/>
          </p:cNvSpPr>
          <p:nvPr>
            <p:ph type="sldNum" sz="quarter" idx="17"/>
          </p:nvPr>
        </p:nvSpPr>
        <p:spPr/>
        <p:txBody>
          <a:bodyPr/>
          <a:lstStyle>
            <a:lvl1pPr>
              <a:defRPr/>
            </a:lvl1pPr>
          </a:lstStyle>
          <a:p>
            <a:pPr>
              <a:defRPr/>
            </a:pPr>
            <a:fld id="{C836C1AC-FDF6-43D4-BEB4-6F972AF2F1CB}" type="slidenum">
              <a:rPr lang="nl-NL"/>
              <a:pPr>
                <a:defRPr/>
              </a:pPr>
              <a:t>‹nr.›</a:t>
            </a:fld>
            <a:endParaRPr lang="nl-NL"/>
          </a:p>
        </p:txBody>
      </p:sp>
    </p:spTree>
    <p:extLst>
      <p:ext uri="{BB962C8B-B14F-4D97-AF65-F5344CB8AC3E}">
        <p14:creationId xmlns:p14="http://schemas.microsoft.com/office/powerpoint/2010/main" val="17092082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Hoofdstukdia 2">
    <p:spTree>
      <p:nvGrpSpPr>
        <p:cNvPr id="1" name=""/>
        <p:cNvGrpSpPr/>
        <p:nvPr/>
      </p:nvGrpSpPr>
      <p:grpSpPr>
        <a:xfrm>
          <a:off x="0" y="0"/>
          <a:ext cx="0" cy="0"/>
          <a:chOff x="0" y="0"/>
          <a:chExt cx="0" cy="0"/>
        </a:xfrm>
      </p:grpSpPr>
      <p:pic>
        <p:nvPicPr>
          <p:cNvPr id="5" name="Afbeelding 8" descr="UT powerpoint sheet small 1.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0"/>
            <a:ext cx="128481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jdelijke aanduiding voor inhoud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11" name="Tijdelijke aanduiding voor tekst 13"/>
          <p:cNvSpPr>
            <a:spLocks noGrp="1"/>
          </p:cNvSpPr>
          <p:nvPr>
            <p:ph type="body" sz="quarter" idx="13"/>
          </p:nvPr>
        </p:nvSpPr>
        <p:spPr>
          <a:xfrm>
            <a:off x="1443869" y="500043"/>
            <a:ext cx="10367171" cy="732985"/>
          </a:xfrm>
        </p:spPr>
        <p:txBody>
          <a:bodyPr tIns="0" rIns="0" bIns="0" anchor="b"/>
          <a:lstStyle>
            <a:lvl1pPr marL="0" indent="0">
              <a:buNone/>
              <a:defRPr sz="2600" b="1" cap="all" baseline="0">
                <a:latin typeface="+mj-lt"/>
              </a:defRPr>
            </a:lvl1pPr>
          </a:lstStyle>
          <a:p>
            <a:pPr lvl="0"/>
            <a:r>
              <a:rPr lang="en-US"/>
              <a:t>Click to edit Master text styles</a:t>
            </a:r>
          </a:p>
        </p:txBody>
      </p:sp>
      <p:sp>
        <p:nvSpPr>
          <p:cNvPr id="13" name="Tijdelijke aanduiding voor tekst 15"/>
          <p:cNvSpPr>
            <a:spLocks noGrp="1"/>
          </p:cNvSpPr>
          <p:nvPr>
            <p:ph type="body" sz="quarter" idx="14"/>
          </p:nvPr>
        </p:nvSpPr>
        <p:spPr>
          <a:xfrm>
            <a:off x="1443850" y="1226814"/>
            <a:ext cx="10367191" cy="285750"/>
          </a:xfrm>
        </p:spPr>
        <p:txBody>
          <a:bodyPr tIns="0" rIns="0" bIns="0" anchor="b"/>
          <a:lstStyle>
            <a:lvl1pPr>
              <a:buFontTx/>
              <a:buNone/>
              <a:defRPr sz="1800" cap="all" baseline="0">
                <a:latin typeface="+mj-lt"/>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6" name="Tijdelijke aanduiding voor datum 3"/>
          <p:cNvSpPr>
            <a:spLocks noGrp="1"/>
          </p:cNvSpPr>
          <p:nvPr>
            <p:ph type="dt" sz="half" idx="15"/>
          </p:nvPr>
        </p:nvSpPr>
        <p:spPr/>
        <p:txBody>
          <a:bodyPr/>
          <a:lstStyle>
            <a:lvl1pPr>
              <a:defRPr/>
            </a:lvl1pPr>
          </a:lstStyle>
          <a:p>
            <a:pPr>
              <a:defRPr/>
            </a:pPr>
            <a:r>
              <a:rPr lang="en-US"/>
              <a:t>Datum: aanpassen via Invoegen/Koptekst en voettekst</a:t>
            </a:r>
            <a:endParaRPr lang="nl-NL"/>
          </a:p>
        </p:txBody>
      </p:sp>
      <p:sp>
        <p:nvSpPr>
          <p:cNvPr id="7" name="Tijdelijke aanduiding voor voettekst 4"/>
          <p:cNvSpPr>
            <a:spLocks noGrp="1"/>
          </p:cNvSpPr>
          <p:nvPr>
            <p:ph type="ftr" sz="quarter" idx="16"/>
          </p:nvPr>
        </p:nvSpPr>
        <p:spPr/>
        <p:txBody>
          <a:bodyPr/>
          <a:lstStyle>
            <a:lvl1pPr>
              <a:defRPr/>
            </a:lvl1pPr>
          </a:lstStyle>
          <a:p>
            <a:pPr>
              <a:defRPr/>
            </a:pPr>
            <a:r>
              <a:rPr lang="nl-NL"/>
              <a:t>Titel van de presentatie: aanpassen via Invoegen/Koptekst en voettekst</a:t>
            </a:r>
          </a:p>
        </p:txBody>
      </p:sp>
      <p:sp>
        <p:nvSpPr>
          <p:cNvPr id="8" name="Tijdelijke aanduiding voor dianummer 5"/>
          <p:cNvSpPr>
            <a:spLocks noGrp="1"/>
          </p:cNvSpPr>
          <p:nvPr>
            <p:ph type="sldNum" sz="quarter" idx="17"/>
          </p:nvPr>
        </p:nvSpPr>
        <p:spPr/>
        <p:txBody>
          <a:bodyPr/>
          <a:lstStyle>
            <a:lvl1pPr>
              <a:defRPr/>
            </a:lvl1pPr>
          </a:lstStyle>
          <a:p>
            <a:pPr>
              <a:defRPr/>
            </a:pPr>
            <a:fld id="{9A2214EA-CC9B-4D27-BCBD-BF0332876200}" type="slidenum">
              <a:rPr lang="nl-NL"/>
              <a:pPr>
                <a:defRPr/>
              </a:pPr>
              <a:t>‹nr.›</a:t>
            </a:fld>
            <a:endParaRPr lang="nl-NL"/>
          </a:p>
        </p:txBody>
      </p:sp>
    </p:spTree>
    <p:extLst>
      <p:ext uri="{BB962C8B-B14F-4D97-AF65-F5344CB8AC3E}">
        <p14:creationId xmlns:p14="http://schemas.microsoft.com/office/powerpoint/2010/main" val="39549374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Slide Pink">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1E75471C-02C9-9145-8C0F-DCA7171A280A}"/>
              </a:ext>
            </a:extLst>
          </p:cNvPr>
          <p:cNvSpPr>
            <a:spLocks noGrp="1"/>
          </p:cNvSpPr>
          <p:nvPr>
            <p:ph type="dt" sz="half" idx="10"/>
          </p:nvPr>
        </p:nvSpPr>
        <p:spPr>
          <a:xfrm>
            <a:off x="291547" y="6356350"/>
            <a:ext cx="3361196" cy="365125"/>
          </a:xfrm>
        </p:spPr>
        <p:txBody>
          <a:bodyPr/>
          <a:lstStyle>
            <a:lvl1pPr>
              <a:defRPr cap="all" baseline="0">
                <a:latin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A728384-E984-F446-A49C-FBBB97E0742D}" type="datetime3">
              <a:rPr kumimoji="0" lang="en-US" sz="1200" b="0" i="0" u="none" strike="noStrike" kern="1200" cap="all" spc="0" normalizeH="0" baseline="0" noProof="0" smtClean="0">
                <a:ln>
                  <a:noFill/>
                </a:ln>
                <a:solidFill>
                  <a:srgbClr val="000000">
                    <a:tint val="75000"/>
                  </a:srgb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 September 2021</a:t>
            </a:fld>
            <a:endParaRPr kumimoji="0" lang="en-US" sz="1200" b="0" i="0" u="none" strike="noStrike" kern="1200" cap="all"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9" name="Footer Placeholder 8">
            <a:extLst>
              <a:ext uri="{FF2B5EF4-FFF2-40B4-BE49-F238E27FC236}">
                <a16:creationId xmlns:a16="http://schemas.microsoft.com/office/drawing/2014/main" id="{CB692917-398F-D34C-A817-2150667F5369}"/>
              </a:ext>
            </a:extLst>
          </p:cNvPr>
          <p:cNvSpPr>
            <a:spLocks noGrp="1"/>
          </p:cNvSpPr>
          <p:nvPr>
            <p:ph type="ftr" sz="quarter" idx="11"/>
          </p:nvPr>
        </p:nvSpPr>
        <p:spPr>
          <a:xfrm>
            <a:off x="3877961" y="6356350"/>
            <a:ext cx="7207551" cy="365125"/>
          </a:xfrm>
        </p:spPr>
        <p:txBody>
          <a:bodyPr/>
          <a:lstStyle>
            <a:lvl1pPr algn="l">
              <a:defRPr cap="all" baseline="0">
                <a:latin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all"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10" name="Slide Number Placeholder 9">
            <a:extLst>
              <a:ext uri="{FF2B5EF4-FFF2-40B4-BE49-F238E27FC236}">
                <a16:creationId xmlns:a16="http://schemas.microsoft.com/office/drawing/2014/main" id="{DEBF3654-DD81-DB45-9602-B09B3CF80270}"/>
              </a:ext>
            </a:extLst>
          </p:cNvPr>
          <p:cNvSpPr>
            <a:spLocks noGrp="1"/>
          </p:cNvSpPr>
          <p:nvPr>
            <p:ph type="sldNum" sz="quarter" idx="12"/>
          </p:nvPr>
        </p:nvSpPr>
        <p:spPr>
          <a:xfrm>
            <a:off x="11310730" y="6356350"/>
            <a:ext cx="609600" cy="365125"/>
          </a:xfrm>
        </p:spPr>
        <p:txBody>
          <a:bodyPr/>
          <a:lstStyle>
            <a:lvl1pPr>
              <a:defRPr cap="all" baseline="0">
                <a:latin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9D79D20-9926-6947-91A9-E826DAB4C488}" type="slidenum">
              <a:rPr kumimoji="0" lang="en-US" sz="1200" b="0" i="0" u="none" strike="noStrike" kern="1200" cap="all" spc="0" normalizeH="0" baseline="0" noProof="0" smtClean="0">
                <a:ln>
                  <a:noFill/>
                </a:ln>
                <a:solidFill>
                  <a:srgbClr val="000000">
                    <a:tint val="75000"/>
                  </a:srgb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1200" b="0" i="0" u="none" strike="noStrike" kern="1200" cap="all"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11" name="Title 10">
            <a:extLst>
              <a:ext uri="{FF2B5EF4-FFF2-40B4-BE49-F238E27FC236}">
                <a16:creationId xmlns:a16="http://schemas.microsoft.com/office/drawing/2014/main" id="{DA016B96-8B58-2D47-BB97-1861188CC4A9}"/>
              </a:ext>
            </a:extLst>
          </p:cNvPr>
          <p:cNvSpPr>
            <a:spLocks noGrp="1"/>
          </p:cNvSpPr>
          <p:nvPr>
            <p:ph type="title"/>
          </p:nvPr>
        </p:nvSpPr>
        <p:spPr>
          <a:xfrm>
            <a:off x="3877962" y="3956824"/>
            <a:ext cx="8042368" cy="656274"/>
          </a:xfrm>
          <a:prstGeom prst="rect">
            <a:avLst/>
          </a:prstGeom>
          <a:noFill/>
        </p:spPr>
        <p:txBody>
          <a:bodyPr/>
          <a:lstStyle>
            <a:lvl1pPr>
              <a:defRPr sz="3200" baseline="0">
                <a:solidFill>
                  <a:schemeClr val="accent3"/>
                </a:solidFill>
              </a:defRPr>
            </a:lvl1pPr>
          </a:lstStyle>
          <a:p>
            <a:r>
              <a:rPr lang="en-US" dirty="0"/>
              <a:t>Click to edit Master title style</a:t>
            </a:r>
          </a:p>
        </p:txBody>
      </p:sp>
      <p:sp>
        <p:nvSpPr>
          <p:cNvPr id="13" name="Text Placeholder 12">
            <a:extLst>
              <a:ext uri="{FF2B5EF4-FFF2-40B4-BE49-F238E27FC236}">
                <a16:creationId xmlns:a16="http://schemas.microsoft.com/office/drawing/2014/main" id="{6F27629C-F8CE-394C-AB77-2C70E78772B0}"/>
              </a:ext>
            </a:extLst>
          </p:cNvPr>
          <p:cNvSpPr>
            <a:spLocks noGrp="1"/>
          </p:cNvSpPr>
          <p:nvPr>
            <p:ph type="body" sz="quarter" idx="13" hasCustomPrompt="1"/>
          </p:nvPr>
        </p:nvSpPr>
        <p:spPr>
          <a:xfrm>
            <a:off x="3878262" y="4613098"/>
            <a:ext cx="8042067" cy="578732"/>
          </a:xfrm>
          <a:prstGeom prst="rect">
            <a:avLst/>
          </a:prstGeom>
        </p:spPr>
        <p:txBody>
          <a:bodyPr/>
          <a:lstStyle>
            <a:lvl1pPr marL="0" indent="0">
              <a:buNone/>
              <a:defRPr sz="1800" cap="all" baseline="0">
                <a:solidFill>
                  <a:schemeClr val="accent3"/>
                </a:solidFill>
                <a:latin typeface="Arial Narrow" panose="020B0606020202030204" pitchFamily="34" charset="0"/>
              </a:defRPr>
            </a:lvl1pPr>
          </a:lstStyle>
          <a:p>
            <a:pPr lvl="0"/>
            <a:r>
              <a:rPr lang="en-US" dirty="0"/>
              <a:t>Click to edit master subtitle style</a:t>
            </a:r>
          </a:p>
        </p:txBody>
      </p:sp>
      <p:sp>
        <p:nvSpPr>
          <p:cNvPr id="15" name="Text Placeholder 14">
            <a:extLst>
              <a:ext uri="{FF2B5EF4-FFF2-40B4-BE49-F238E27FC236}">
                <a16:creationId xmlns:a16="http://schemas.microsoft.com/office/drawing/2014/main" id="{65FCFFA0-98B2-F746-83EA-8DBDA6B7A7C9}"/>
              </a:ext>
            </a:extLst>
          </p:cNvPr>
          <p:cNvSpPr>
            <a:spLocks noGrp="1"/>
          </p:cNvSpPr>
          <p:nvPr>
            <p:ph type="body" sz="quarter" idx="14" hasCustomPrompt="1"/>
          </p:nvPr>
        </p:nvSpPr>
        <p:spPr>
          <a:xfrm>
            <a:off x="291547" y="347663"/>
            <a:ext cx="5145157" cy="477837"/>
          </a:xfrm>
          <a:prstGeom prst="rect">
            <a:avLst/>
          </a:prstGeom>
        </p:spPr>
        <p:txBody>
          <a:bodyPr/>
          <a:lstStyle>
            <a:lvl1pPr marL="0" indent="0">
              <a:buNone/>
              <a:defRPr sz="1400" b="1" i="0" cap="all" baseline="0">
                <a:latin typeface="Arial Narrow" panose="020B0606020202030204" pitchFamily="34" charset="0"/>
              </a:defRPr>
            </a:lvl1pPr>
          </a:lstStyle>
          <a:p>
            <a:pPr lvl="0"/>
            <a:r>
              <a:rPr lang="en-US" dirty="0"/>
              <a:t>Faculty / department name</a:t>
            </a:r>
          </a:p>
        </p:txBody>
      </p:sp>
      <p:pic>
        <p:nvPicPr>
          <p:cNvPr id="18" name="Picture 17">
            <a:extLst>
              <a:ext uri="{FF2B5EF4-FFF2-40B4-BE49-F238E27FC236}">
                <a16:creationId xmlns:a16="http://schemas.microsoft.com/office/drawing/2014/main" id="{AB44F889-6CB5-BD43-B19A-F35F370828C7}"/>
              </a:ext>
            </a:extLst>
          </p:cNvPr>
          <p:cNvPicPr>
            <a:picLocks noChangeAspect="1"/>
          </p:cNvPicPr>
          <p:nvPr userDrawn="1"/>
        </p:nvPicPr>
        <p:blipFill>
          <a:blip r:embed="rId2"/>
          <a:stretch>
            <a:fillRect/>
          </a:stretch>
        </p:blipFill>
        <p:spPr>
          <a:xfrm rot="20241850">
            <a:off x="5966239" y="-3055937"/>
            <a:ext cx="7594600" cy="6807200"/>
          </a:xfrm>
          <a:prstGeom prst="rect">
            <a:avLst/>
          </a:prstGeom>
        </p:spPr>
      </p:pic>
    </p:spTree>
    <p:extLst>
      <p:ext uri="{BB962C8B-B14F-4D97-AF65-F5344CB8AC3E}">
        <p14:creationId xmlns:p14="http://schemas.microsoft.com/office/powerpoint/2010/main" val="3321801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1DA287-FB00-4BBA-ACE9-5CA98C2B6AA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3A53DA5-A8A2-419C-A8CC-919A3546FE21}"/>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49947A5-AB83-4AF7-AE4F-F83E0DBB4350}"/>
              </a:ext>
            </a:extLst>
          </p:cNvPr>
          <p:cNvSpPr>
            <a:spLocks noGrp="1"/>
          </p:cNvSpPr>
          <p:nvPr>
            <p:ph type="dt" sz="half" idx="10"/>
          </p:nvPr>
        </p:nvSpPr>
        <p:spPr/>
        <p:txBody>
          <a:bodyPr/>
          <a:lstStyle/>
          <a:p>
            <a:fld id="{F385DF78-F65B-43E8-9B6E-6B5D4AA8D4A5}" type="datetimeFigureOut">
              <a:rPr lang="nl-NL" smtClean="0"/>
              <a:t>16-9-2021</a:t>
            </a:fld>
            <a:endParaRPr lang="nl-NL"/>
          </a:p>
        </p:txBody>
      </p:sp>
      <p:sp>
        <p:nvSpPr>
          <p:cNvPr id="5" name="Tijdelijke aanduiding voor voettekst 4">
            <a:extLst>
              <a:ext uri="{FF2B5EF4-FFF2-40B4-BE49-F238E27FC236}">
                <a16:creationId xmlns:a16="http://schemas.microsoft.com/office/drawing/2014/main" id="{EE1D3F60-DC33-46B8-A19A-9111A2DBE15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2E14F6E-801C-4B64-B83F-B256D27F2B43}"/>
              </a:ext>
            </a:extLst>
          </p:cNvPr>
          <p:cNvSpPr>
            <a:spLocks noGrp="1"/>
          </p:cNvSpPr>
          <p:nvPr>
            <p:ph type="sldNum" sz="quarter" idx="12"/>
          </p:nvPr>
        </p:nvSpPr>
        <p:spPr/>
        <p:txBody>
          <a:bodyPr/>
          <a:lstStyle/>
          <a:p>
            <a:fld id="{EB5BB56C-2B13-4E94-814A-B508DA570C4D}" type="slidenum">
              <a:rPr lang="nl-NL" smtClean="0"/>
              <a:t>‹nr.›</a:t>
            </a:fld>
            <a:endParaRPr lang="nl-NL"/>
          </a:p>
        </p:txBody>
      </p:sp>
    </p:spTree>
    <p:extLst>
      <p:ext uri="{BB962C8B-B14F-4D97-AF65-F5344CB8AC3E}">
        <p14:creationId xmlns:p14="http://schemas.microsoft.com/office/powerpoint/2010/main" val="3737432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D91CB2-D798-475A-930C-B426FF842707}"/>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31807C35-3211-4BFD-BE14-C563DA063F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3DADD1A9-2D97-4CC8-89CD-585627A155D1}"/>
              </a:ext>
            </a:extLst>
          </p:cNvPr>
          <p:cNvSpPr>
            <a:spLocks noGrp="1"/>
          </p:cNvSpPr>
          <p:nvPr>
            <p:ph type="dt" sz="half" idx="10"/>
          </p:nvPr>
        </p:nvSpPr>
        <p:spPr/>
        <p:txBody>
          <a:bodyPr/>
          <a:lstStyle/>
          <a:p>
            <a:fld id="{F385DF78-F65B-43E8-9B6E-6B5D4AA8D4A5}" type="datetimeFigureOut">
              <a:rPr lang="nl-NL" smtClean="0"/>
              <a:t>16-9-2021</a:t>
            </a:fld>
            <a:endParaRPr lang="nl-NL"/>
          </a:p>
        </p:txBody>
      </p:sp>
      <p:sp>
        <p:nvSpPr>
          <p:cNvPr id="5" name="Tijdelijke aanduiding voor voettekst 4">
            <a:extLst>
              <a:ext uri="{FF2B5EF4-FFF2-40B4-BE49-F238E27FC236}">
                <a16:creationId xmlns:a16="http://schemas.microsoft.com/office/drawing/2014/main" id="{4DA1C372-D65B-43E6-951B-124C55A40A2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A5D8D9D-1F47-4817-BF9B-1A7FBCC7089F}"/>
              </a:ext>
            </a:extLst>
          </p:cNvPr>
          <p:cNvSpPr>
            <a:spLocks noGrp="1"/>
          </p:cNvSpPr>
          <p:nvPr>
            <p:ph type="sldNum" sz="quarter" idx="12"/>
          </p:nvPr>
        </p:nvSpPr>
        <p:spPr/>
        <p:txBody>
          <a:bodyPr/>
          <a:lstStyle/>
          <a:p>
            <a:fld id="{EB5BB56C-2B13-4E94-814A-B508DA570C4D}" type="slidenum">
              <a:rPr lang="nl-NL" smtClean="0"/>
              <a:t>‹nr.›</a:t>
            </a:fld>
            <a:endParaRPr lang="nl-NL"/>
          </a:p>
        </p:txBody>
      </p:sp>
    </p:spTree>
    <p:extLst>
      <p:ext uri="{BB962C8B-B14F-4D97-AF65-F5344CB8AC3E}">
        <p14:creationId xmlns:p14="http://schemas.microsoft.com/office/powerpoint/2010/main" val="982041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13F705-FEFC-48DF-B834-D351CD5AD01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AEBB45B-5B97-4AB1-94A9-8E8C5225891A}"/>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2137FA02-CB0C-4AB5-B0A6-EB64FF4DE330}"/>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B38E5D9E-A5B0-47ED-ADA8-DCB73DA74A3C}"/>
              </a:ext>
            </a:extLst>
          </p:cNvPr>
          <p:cNvSpPr>
            <a:spLocks noGrp="1"/>
          </p:cNvSpPr>
          <p:nvPr>
            <p:ph type="dt" sz="half" idx="10"/>
          </p:nvPr>
        </p:nvSpPr>
        <p:spPr/>
        <p:txBody>
          <a:bodyPr/>
          <a:lstStyle/>
          <a:p>
            <a:fld id="{F385DF78-F65B-43E8-9B6E-6B5D4AA8D4A5}" type="datetimeFigureOut">
              <a:rPr lang="nl-NL" smtClean="0"/>
              <a:t>16-9-2021</a:t>
            </a:fld>
            <a:endParaRPr lang="nl-NL"/>
          </a:p>
        </p:txBody>
      </p:sp>
      <p:sp>
        <p:nvSpPr>
          <p:cNvPr id="6" name="Tijdelijke aanduiding voor voettekst 5">
            <a:extLst>
              <a:ext uri="{FF2B5EF4-FFF2-40B4-BE49-F238E27FC236}">
                <a16:creationId xmlns:a16="http://schemas.microsoft.com/office/drawing/2014/main" id="{8B47CAF1-5730-4303-8FC3-4A6407BFB41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9122B82-420B-4B15-9502-CC45001C30FB}"/>
              </a:ext>
            </a:extLst>
          </p:cNvPr>
          <p:cNvSpPr>
            <a:spLocks noGrp="1"/>
          </p:cNvSpPr>
          <p:nvPr>
            <p:ph type="sldNum" sz="quarter" idx="12"/>
          </p:nvPr>
        </p:nvSpPr>
        <p:spPr/>
        <p:txBody>
          <a:bodyPr/>
          <a:lstStyle/>
          <a:p>
            <a:fld id="{EB5BB56C-2B13-4E94-814A-B508DA570C4D}" type="slidenum">
              <a:rPr lang="nl-NL" smtClean="0"/>
              <a:t>‹nr.›</a:t>
            </a:fld>
            <a:endParaRPr lang="nl-NL"/>
          </a:p>
        </p:txBody>
      </p:sp>
    </p:spTree>
    <p:extLst>
      <p:ext uri="{BB962C8B-B14F-4D97-AF65-F5344CB8AC3E}">
        <p14:creationId xmlns:p14="http://schemas.microsoft.com/office/powerpoint/2010/main" val="1957650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79E877-6240-472E-8829-A6AAD5C674DD}"/>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90A1D767-5D49-47E8-9783-899ECBF7BE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52A8C959-866E-485E-9A7D-B864D127B4F7}"/>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5C9B98C2-DE29-47A0-B015-412EAE1A19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9E691C65-860C-4191-A032-FD70186F9AA1}"/>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4A83AE65-300B-40C4-AB0B-9131B5761B69}"/>
              </a:ext>
            </a:extLst>
          </p:cNvPr>
          <p:cNvSpPr>
            <a:spLocks noGrp="1"/>
          </p:cNvSpPr>
          <p:nvPr>
            <p:ph type="dt" sz="half" idx="10"/>
          </p:nvPr>
        </p:nvSpPr>
        <p:spPr/>
        <p:txBody>
          <a:bodyPr/>
          <a:lstStyle/>
          <a:p>
            <a:fld id="{F385DF78-F65B-43E8-9B6E-6B5D4AA8D4A5}" type="datetimeFigureOut">
              <a:rPr lang="nl-NL" smtClean="0"/>
              <a:t>16-9-2021</a:t>
            </a:fld>
            <a:endParaRPr lang="nl-NL"/>
          </a:p>
        </p:txBody>
      </p:sp>
      <p:sp>
        <p:nvSpPr>
          <p:cNvPr id="8" name="Tijdelijke aanduiding voor voettekst 7">
            <a:extLst>
              <a:ext uri="{FF2B5EF4-FFF2-40B4-BE49-F238E27FC236}">
                <a16:creationId xmlns:a16="http://schemas.microsoft.com/office/drawing/2014/main" id="{BBFB177A-D4B8-4861-8DDA-FD5C833CDB22}"/>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E339E333-EB61-4A65-A8A3-E461F283D605}"/>
              </a:ext>
            </a:extLst>
          </p:cNvPr>
          <p:cNvSpPr>
            <a:spLocks noGrp="1"/>
          </p:cNvSpPr>
          <p:nvPr>
            <p:ph type="sldNum" sz="quarter" idx="12"/>
          </p:nvPr>
        </p:nvSpPr>
        <p:spPr/>
        <p:txBody>
          <a:bodyPr/>
          <a:lstStyle/>
          <a:p>
            <a:fld id="{EB5BB56C-2B13-4E94-814A-B508DA570C4D}" type="slidenum">
              <a:rPr lang="nl-NL" smtClean="0"/>
              <a:t>‹nr.›</a:t>
            </a:fld>
            <a:endParaRPr lang="nl-NL"/>
          </a:p>
        </p:txBody>
      </p:sp>
    </p:spTree>
    <p:extLst>
      <p:ext uri="{BB962C8B-B14F-4D97-AF65-F5344CB8AC3E}">
        <p14:creationId xmlns:p14="http://schemas.microsoft.com/office/powerpoint/2010/main" val="2259051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C42185-78D7-4573-810D-A54125FBA299}"/>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3BF97D21-43E9-4079-B60D-894606F3C5CF}"/>
              </a:ext>
            </a:extLst>
          </p:cNvPr>
          <p:cNvSpPr>
            <a:spLocks noGrp="1"/>
          </p:cNvSpPr>
          <p:nvPr>
            <p:ph type="dt" sz="half" idx="10"/>
          </p:nvPr>
        </p:nvSpPr>
        <p:spPr/>
        <p:txBody>
          <a:bodyPr/>
          <a:lstStyle/>
          <a:p>
            <a:fld id="{F385DF78-F65B-43E8-9B6E-6B5D4AA8D4A5}" type="datetimeFigureOut">
              <a:rPr lang="nl-NL" smtClean="0"/>
              <a:t>16-9-2021</a:t>
            </a:fld>
            <a:endParaRPr lang="nl-NL"/>
          </a:p>
        </p:txBody>
      </p:sp>
      <p:sp>
        <p:nvSpPr>
          <p:cNvPr id="4" name="Tijdelijke aanduiding voor voettekst 3">
            <a:extLst>
              <a:ext uri="{FF2B5EF4-FFF2-40B4-BE49-F238E27FC236}">
                <a16:creationId xmlns:a16="http://schemas.microsoft.com/office/drawing/2014/main" id="{63510C66-0065-432A-A900-AE292FFCBD09}"/>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80945CE2-C3DA-4795-9ABC-D7744B16E217}"/>
              </a:ext>
            </a:extLst>
          </p:cNvPr>
          <p:cNvSpPr>
            <a:spLocks noGrp="1"/>
          </p:cNvSpPr>
          <p:nvPr>
            <p:ph type="sldNum" sz="quarter" idx="12"/>
          </p:nvPr>
        </p:nvSpPr>
        <p:spPr/>
        <p:txBody>
          <a:bodyPr/>
          <a:lstStyle/>
          <a:p>
            <a:fld id="{EB5BB56C-2B13-4E94-814A-B508DA570C4D}" type="slidenum">
              <a:rPr lang="nl-NL" smtClean="0"/>
              <a:t>‹nr.›</a:t>
            </a:fld>
            <a:endParaRPr lang="nl-NL"/>
          </a:p>
        </p:txBody>
      </p:sp>
    </p:spTree>
    <p:extLst>
      <p:ext uri="{BB962C8B-B14F-4D97-AF65-F5344CB8AC3E}">
        <p14:creationId xmlns:p14="http://schemas.microsoft.com/office/powerpoint/2010/main" val="780182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0CAF11A-D121-437B-B5D5-A271EBD6501B}"/>
              </a:ext>
            </a:extLst>
          </p:cNvPr>
          <p:cNvSpPr>
            <a:spLocks noGrp="1"/>
          </p:cNvSpPr>
          <p:nvPr>
            <p:ph type="dt" sz="half" idx="10"/>
          </p:nvPr>
        </p:nvSpPr>
        <p:spPr/>
        <p:txBody>
          <a:bodyPr/>
          <a:lstStyle/>
          <a:p>
            <a:fld id="{F385DF78-F65B-43E8-9B6E-6B5D4AA8D4A5}" type="datetimeFigureOut">
              <a:rPr lang="nl-NL" smtClean="0"/>
              <a:t>16-9-2021</a:t>
            </a:fld>
            <a:endParaRPr lang="nl-NL"/>
          </a:p>
        </p:txBody>
      </p:sp>
      <p:sp>
        <p:nvSpPr>
          <p:cNvPr id="3" name="Tijdelijke aanduiding voor voettekst 2">
            <a:extLst>
              <a:ext uri="{FF2B5EF4-FFF2-40B4-BE49-F238E27FC236}">
                <a16:creationId xmlns:a16="http://schemas.microsoft.com/office/drawing/2014/main" id="{624E01E7-2678-46CF-83C9-ED211E30B026}"/>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1ECD90C0-7111-4484-B512-4F8DEE7FD695}"/>
              </a:ext>
            </a:extLst>
          </p:cNvPr>
          <p:cNvSpPr>
            <a:spLocks noGrp="1"/>
          </p:cNvSpPr>
          <p:nvPr>
            <p:ph type="sldNum" sz="quarter" idx="12"/>
          </p:nvPr>
        </p:nvSpPr>
        <p:spPr/>
        <p:txBody>
          <a:bodyPr/>
          <a:lstStyle/>
          <a:p>
            <a:fld id="{EB5BB56C-2B13-4E94-814A-B508DA570C4D}" type="slidenum">
              <a:rPr lang="nl-NL" smtClean="0"/>
              <a:t>‹nr.›</a:t>
            </a:fld>
            <a:endParaRPr lang="nl-NL"/>
          </a:p>
        </p:txBody>
      </p:sp>
    </p:spTree>
    <p:extLst>
      <p:ext uri="{BB962C8B-B14F-4D97-AF65-F5344CB8AC3E}">
        <p14:creationId xmlns:p14="http://schemas.microsoft.com/office/powerpoint/2010/main" val="1121763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216C8B-1FB3-479B-A35E-9BA541FF54A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8400D42B-4FD3-4BCB-808E-4E5DD4BABB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3A12015-B2E5-4058-BA7C-70ACADCA79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57226633-639E-415B-9789-E258C482A0ED}"/>
              </a:ext>
            </a:extLst>
          </p:cNvPr>
          <p:cNvSpPr>
            <a:spLocks noGrp="1"/>
          </p:cNvSpPr>
          <p:nvPr>
            <p:ph type="dt" sz="half" idx="10"/>
          </p:nvPr>
        </p:nvSpPr>
        <p:spPr/>
        <p:txBody>
          <a:bodyPr/>
          <a:lstStyle/>
          <a:p>
            <a:fld id="{F385DF78-F65B-43E8-9B6E-6B5D4AA8D4A5}" type="datetimeFigureOut">
              <a:rPr lang="nl-NL" smtClean="0"/>
              <a:t>16-9-2021</a:t>
            </a:fld>
            <a:endParaRPr lang="nl-NL"/>
          </a:p>
        </p:txBody>
      </p:sp>
      <p:sp>
        <p:nvSpPr>
          <p:cNvPr id="6" name="Tijdelijke aanduiding voor voettekst 5">
            <a:extLst>
              <a:ext uri="{FF2B5EF4-FFF2-40B4-BE49-F238E27FC236}">
                <a16:creationId xmlns:a16="http://schemas.microsoft.com/office/drawing/2014/main" id="{F9AFC708-D3FA-4905-8F27-CB16291243D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9955E97-16BF-4627-89C6-DDDB334894BE}"/>
              </a:ext>
            </a:extLst>
          </p:cNvPr>
          <p:cNvSpPr>
            <a:spLocks noGrp="1"/>
          </p:cNvSpPr>
          <p:nvPr>
            <p:ph type="sldNum" sz="quarter" idx="12"/>
          </p:nvPr>
        </p:nvSpPr>
        <p:spPr/>
        <p:txBody>
          <a:bodyPr/>
          <a:lstStyle/>
          <a:p>
            <a:fld id="{EB5BB56C-2B13-4E94-814A-B508DA570C4D}" type="slidenum">
              <a:rPr lang="nl-NL" smtClean="0"/>
              <a:t>‹nr.›</a:t>
            </a:fld>
            <a:endParaRPr lang="nl-NL"/>
          </a:p>
        </p:txBody>
      </p:sp>
    </p:spTree>
    <p:extLst>
      <p:ext uri="{BB962C8B-B14F-4D97-AF65-F5344CB8AC3E}">
        <p14:creationId xmlns:p14="http://schemas.microsoft.com/office/powerpoint/2010/main" val="429395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842ABB-0833-4F8C-91A2-080E38DC697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CC3E567A-C6A8-45B9-A0E3-7AA26F8E08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C53327F-1251-49AA-BE82-E87344E519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046A786C-F482-46DF-BF86-BEBBA8FC1E5C}"/>
              </a:ext>
            </a:extLst>
          </p:cNvPr>
          <p:cNvSpPr>
            <a:spLocks noGrp="1"/>
          </p:cNvSpPr>
          <p:nvPr>
            <p:ph type="dt" sz="half" idx="10"/>
          </p:nvPr>
        </p:nvSpPr>
        <p:spPr/>
        <p:txBody>
          <a:bodyPr/>
          <a:lstStyle/>
          <a:p>
            <a:fld id="{F385DF78-F65B-43E8-9B6E-6B5D4AA8D4A5}" type="datetimeFigureOut">
              <a:rPr lang="nl-NL" smtClean="0"/>
              <a:t>16-9-2021</a:t>
            </a:fld>
            <a:endParaRPr lang="nl-NL"/>
          </a:p>
        </p:txBody>
      </p:sp>
      <p:sp>
        <p:nvSpPr>
          <p:cNvPr id="6" name="Tijdelijke aanduiding voor voettekst 5">
            <a:extLst>
              <a:ext uri="{FF2B5EF4-FFF2-40B4-BE49-F238E27FC236}">
                <a16:creationId xmlns:a16="http://schemas.microsoft.com/office/drawing/2014/main" id="{B2C31E9F-67F2-47D9-8F36-669717E18AC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F62FC15-7393-43D6-A9C5-0DC0CB9699E6}"/>
              </a:ext>
            </a:extLst>
          </p:cNvPr>
          <p:cNvSpPr>
            <a:spLocks noGrp="1"/>
          </p:cNvSpPr>
          <p:nvPr>
            <p:ph type="sldNum" sz="quarter" idx="12"/>
          </p:nvPr>
        </p:nvSpPr>
        <p:spPr/>
        <p:txBody>
          <a:bodyPr/>
          <a:lstStyle/>
          <a:p>
            <a:fld id="{EB5BB56C-2B13-4E94-814A-B508DA570C4D}" type="slidenum">
              <a:rPr lang="nl-NL" smtClean="0"/>
              <a:t>‹nr.›</a:t>
            </a:fld>
            <a:endParaRPr lang="nl-NL"/>
          </a:p>
        </p:txBody>
      </p:sp>
    </p:spTree>
    <p:extLst>
      <p:ext uri="{BB962C8B-B14F-4D97-AF65-F5344CB8AC3E}">
        <p14:creationId xmlns:p14="http://schemas.microsoft.com/office/powerpoint/2010/main" val="1471862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6D8DA5B-31FC-4D6F-A664-21900A713C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B5A0587-6269-482B-AF03-557E21D8D9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5879D78-F97A-4F29-8C90-C7A888F345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85DF78-F65B-43E8-9B6E-6B5D4AA8D4A5}" type="datetimeFigureOut">
              <a:rPr lang="nl-NL" smtClean="0"/>
              <a:t>16-9-2021</a:t>
            </a:fld>
            <a:endParaRPr lang="nl-NL"/>
          </a:p>
        </p:txBody>
      </p:sp>
      <p:sp>
        <p:nvSpPr>
          <p:cNvPr id="5" name="Tijdelijke aanduiding voor voettekst 4">
            <a:extLst>
              <a:ext uri="{FF2B5EF4-FFF2-40B4-BE49-F238E27FC236}">
                <a16:creationId xmlns:a16="http://schemas.microsoft.com/office/drawing/2014/main" id="{D7FE253C-5A0B-4474-938A-4DEAF4872D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59F2C5E4-3CFF-4216-A8B1-1519F41C31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5BB56C-2B13-4E94-814A-B508DA570C4D}" type="slidenum">
              <a:rPr lang="nl-NL" smtClean="0"/>
              <a:t>‹nr.›</a:t>
            </a:fld>
            <a:endParaRPr lang="nl-NL"/>
          </a:p>
        </p:txBody>
      </p:sp>
    </p:spTree>
    <p:extLst>
      <p:ext uri="{BB962C8B-B14F-4D97-AF65-F5344CB8AC3E}">
        <p14:creationId xmlns:p14="http://schemas.microsoft.com/office/powerpoint/2010/main" val="3056340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218661" y="6356350"/>
            <a:ext cx="2365513" cy="365125"/>
          </a:xfrm>
          <a:prstGeom prst="rect">
            <a:avLst/>
          </a:prstGeom>
        </p:spPr>
        <p:txBody>
          <a:bodyPr vert="horz" lIns="91440" tIns="45720" rIns="91440" bIns="45720" rtlCol="0" anchor="ctr"/>
          <a:lstStyle>
            <a:lvl1pPr algn="l">
              <a:defRPr sz="1200" cap="all" baseline="0">
                <a:solidFill>
                  <a:schemeClr val="tx1">
                    <a:tint val="75000"/>
                  </a:schemeClr>
                </a:solidFill>
                <a:latin typeface="Arial" panose="020B0604020202020204" pitchFamily="34" charset="0"/>
              </a:defRPr>
            </a:lvl1pPr>
          </a:lstStyle>
          <a:p>
            <a:fld id="{8E469526-6E45-7F42-9A5B-A968FB10F2EF}" type="datetime3">
              <a:rPr lang="en-US" smtClean="0"/>
              <a:t>16 September 2021</a:t>
            </a:fld>
            <a:endParaRPr lang="en-US" dirty="0"/>
          </a:p>
        </p:txBody>
      </p:sp>
      <p:sp>
        <p:nvSpPr>
          <p:cNvPr id="5" name="Footer Placeholder 4"/>
          <p:cNvSpPr>
            <a:spLocks noGrp="1"/>
          </p:cNvSpPr>
          <p:nvPr>
            <p:ph type="ftr" sz="quarter" idx="3"/>
          </p:nvPr>
        </p:nvSpPr>
        <p:spPr>
          <a:xfrm>
            <a:off x="4015409" y="6356350"/>
            <a:ext cx="6370982" cy="365125"/>
          </a:xfrm>
          <a:prstGeom prst="rect">
            <a:avLst/>
          </a:prstGeom>
        </p:spPr>
        <p:txBody>
          <a:bodyPr vert="horz" lIns="91440" tIns="45720" rIns="91440" bIns="45720" rtlCol="0" anchor="ctr"/>
          <a:lstStyle>
            <a:lvl1pPr algn="l">
              <a:defRPr sz="1200" cap="all" baseline="0">
                <a:solidFill>
                  <a:schemeClr val="tx1">
                    <a:tint val="75000"/>
                  </a:schemeClr>
                </a:solidFill>
                <a:latin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11082130" y="6356350"/>
            <a:ext cx="84482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D79D20-9926-6947-91A9-E826DAB4C488}" type="slidenum">
              <a:rPr lang="en-US" smtClean="0"/>
              <a:t>‹nr.›</a:t>
            </a:fld>
            <a:endParaRPr lang="en-US"/>
          </a:p>
        </p:txBody>
      </p:sp>
      <p:pic>
        <p:nvPicPr>
          <p:cNvPr id="8" name="Picture 7">
            <a:extLst>
              <a:ext uri="{FF2B5EF4-FFF2-40B4-BE49-F238E27FC236}">
                <a16:creationId xmlns:a16="http://schemas.microsoft.com/office/drawing/2014/main" id="{C2310C1B-65DB-2343-8AA3-FE42BB8807D3}"/>
              </a:ext>
            </a:extLst>
          </p:cNvPr>
          <p:cNvPicPr>
            <a:picLocks noChangeAspect="1"/>
          </p:cNvPicPr>
          <p:nvPr userDrawn="1"/>
        </p:nvPicPr>
        <p:blipFill>
          <a:blip r:embed="rId3"/>
          <a:stretch>
            <a:fillRect/>
          </a:stretch>
        </p:blipFill>
        <p:spPr>
          <a:xfrm>
            <a:off x="3332205" y="1500167"/>
            <a:ext cx="5527589" cy="2757394"/>
          </a:xfrm>
          <a:prstGeom prst="rect">
            <a:avLst/>
          </a:prstGeom>
        </p:spPr>
      </p:pic>
    </p:spTree>
    <p:extLst>
      <p:ext uri="{BB962C8B-B14F-4D97-AF65-F5344CB8AC3E}">
        <p14:creationId xmlns:p14="http://schemas.microsoft.com/office/powerpoint/2010/main" val="1269228755"/>
      </p:ext>
    </p:extLst>
  </p:cSld>
  <p:clrMap bg1="lt1" tx1="dk1" bg2="lt2" tx2="dk2" accent1="accent1" accent2="accent2" accent3="accent3" accent4="accent4" accent5="accent5" accent6="accent6" hlink="hlink" folHlink="folHlink"/>
  <p:sldLayoutIdLst>
    <p:sldLayoutId id="2147483676" r:id="rId1"/>
  </p:sldLayoutIdLst>
  <p:hf hdr="0"/>
  <p:txStyles>
    <p:titleStyle>
      <a:lvl1pPr algn="l" defTabSz="914400" rtl="0" eaLnBrk="1" latinLnBrk="0" hangingPunct="1">
        <a:lnSpc>
          <a:spcPct val="90000"/>
        </a:lnSpc>
        <a:spcBef>
          <a:spcPct val="0"/>
        </a:spcBef>
        <a:buNone/>
        <a:defRPr sz="3600" b="1" i="0" kern="1200" cap="all" baseline="0">
          <a:solidFill>
            <a:schemeClr val="tx1"/>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s://www.denederlandsegrondwet.nl/id/vi9fk3zv7nq4/vrijheid_van_onderwijs_in_de_grondwet" TargetMode="External"/><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8.png"/><Relationship Id="rId4" Type="http://schemas.openxmlformats.org/officeDocument/2006/relationships/image" Target="../media/image11.sv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A45BDF4B-54B2-4A21-A58A-8DE08BCBF66A}"/>
              </a:ext>
            </a:extLst>
          </p:cNvPr>
          <p:cNvSpPr/>
          <p:nvPr/>
        </p:nvSpPr>
        <p:spPr>
          <a:xfrm>
            <a:off x="3877962" y="2014469"/>
            <a:ext cx="4532260" cy="18237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tle 4">
            <a:extLst>
              <a:ext uri="{FF2B5EF4-FFF2-40B4-BE49-F238E27FC236}">
                <a16:creationId xmlns:a16="http://schemas.microsoft.com/office/drawing/2014/main" id="{3ED41297-4D52-634F-9DC1-43554B59C8D4}"/>
              </a:ext>
            </a:extLst>
          </p:cNvPr>
          <p:cNvSpPr>
            <a:spLocks noGrp="1"/>
          </p:cNvSpPr>
          <p:nvPr>
            <p:ph type="title"/>
          </p:nvPr>
        </p:nvSpPr>
        <p:spPr>
          <a:xfrm>
            <a:off x="4916968" y="3803942"/>
            <a:ext cx="7003362" cy="656274"/>
          </a:xfrm>
        </p:spPr>
        <p:txBody>
          <a:bodyPr/>
          <a:lstStyle/>
          <a:p>
            <a:r>
              <a:rPr lang="en-US" sz="2800" dirty="0">
                <a:solidFill>
                  <a:schemeClr val="tx1"/>
                </a:solidFill>
              </a:rPr>
              <a:t>Curriculum in </a:t>
            </a:r>
            <a:r>
              <a:rPr lang="en-US" sz="2800" dirty="0" err="1">
                <a:solidFill>
                  <a:schemeClr val="tx1"/>
                </a:solidFill>
              </a:rPr>
              <a:t>beweging</a:t>
            </a:r>
            <a:endParaRPr lang="en-US" sz="2800" dirty="0">
              <a:solidFill>
                <a:schemeClr val="tx1"/>
              </a:solidFill>
            </a:endParaRPr>
          </a:p>
        </p:txBody>
      </p:sp>
      <p:sp>
        <p:nvSpPr>
          <p:cNvPr id="6" name="Text Placeholder 5">
            <a:extLst>
              <a:ext uri="{FF2B5EF4-FFF2-40B4-BE49-F238E27FC236}">
                <a16:creationId xmlns:a16="http://schemas.microsoft.com/office/drawing/2014/main" id="{B192E697-84F0-D34A-A7DF-AC3AE5E2F406}"/>
              </a:ext>
            </a:extLst>
          </p:cNvPr>
          <p:cNvSpPr>
            <a:spLocks noGrp="1"/>
          </p:cNvSpPr>
          <p:nvPr>
            <p:ph type="body" sz="quarter" idx="13"/>
          </p:nvPr>
        </p:nvSpPr>
        <p:spPr>
          <a:xfrm>
            <a:off x="4916968" y="4545493"/>
            <a:ext cx="8042067" cy="1103586"/>
          </a:xfrm>
        </p:spPr>
        <p:txBody>
          <a:bodyPr/>
          <a:lstStyle/>
          <a:p>
            <a:r>
              <a:rPr lang="nl-NL" sz="1400" dirty="0">
                <a:latin typeface="+mn-lt"/>
              </a:rPr>
              <a:t>Bijdrage aan AFSCHEIDSYMPOSIUM MARCO VAN </a:t>
            </a:r>
            <a:r>
              <a:rPr lang="nl-NL" sz="1400" dirty="0" err="1">
                <a:latin typeface="+mn-lt"/>
              </a:rPr>
              <a:t>bERKEL</a:t>
            </a:r>
            <a:endParaRPr lang="nl-NL" sz="1400" dirty="0">
              <a:latin typeface="+mn-lt"/>
            </a:endParaRPr>
          </a:p>
          <a:p>
            <a:r>
              <a:rPr lang="nl-NL" sz="1400" dirty="0">
                <a:latin typeface="+mn-lt"/>
                <a:ea typeface="Calibri" panose="020F0502020204030204" pitchFamily="34" charset="0"/>
                <a:cs typeface="Calibri" panose="020F0502020204030204" pitchFamily="34" charset="0"/>
              </a:rPr>
              <a:t>“Leerplanontwikkeling PO blijft in beweging”</a:t>
            </a:r>
            <a:endParaRPr lang="nl-NL" sz="1400" dirty="0">
              <a:latin typeface="+mn-lt"/>
            </a:endParaRPr>
          </a:p>
          <a:p>
            <a:endParaRPr lang="nl-NL" dirty="0"/>
          </a:p>
        </p:txBody>
      </p:sp>
      <p:sp>
        <p:nvSpPr>
          <p:cNvPr id="7" name="Text Placeholder 6">
            <a:extLst>
              <a:ext uri="{FF2B5EF4-FFF2-40B4-BE49-F238E27FC236}">
                <a16:creationId xmlns:a16="http://schemas.microsoft.com/office/drawing/2014/main" id="{6C40AC4E-90A6-EF4F-BFD0-47B90AF0481A}"/>
              </a:ext>
            </a:extLst>
          </p:cNvPr>
          <p:cNvSpPr>
            <a:spLocks noGrp="1"/>
          </p:cNvSpPr>
          <p:nvPr>
            <p:ph type="body" sz="quarter" idx="14"/>
          </p:nvPr>
        </p:nvSpPr>
        <p:spPr/>
        <p:txBody>
          <a:bodyPr/>
          <a:lstStyle/>
          <a:p>
            <a:endParaRPr lang="en-US" dirty="0"/>
          </a:p>
        </p:txBody>
      </p:sp>
      <p:sp>
        <p:nvSpPr>
          <p:cNvPr id="9" name="Footer Placeholder 8">
            <a:extLst>
              <a:ext uri="{FF2B5EF4-FFF2-40B4-BE49-F238E27FC236}">
                <a16:creationId xmlns:a16="http://schemas.microsoft.com/office/drawing/2014/main" id="{7CD4ED61-BFA8-3F4E-94CA-414220A5FB4C}"/>
              </a:ext>
            </a:extLst>
          </p:cNvPr>
          <p:cNvSpPr>
            <a:spLocks noGrp="1"/>
          </p:cNvSpPr>
          <p:nvPr>
            <p:ph type="ftr" sz="quarter" idx="11"/>
          </p:nvPr>
        </p:nvSpPr>
        <p:spPr>
          <a:xfrm>
            <a:off x="4984449" y="5405141"/>
            <a:ext cx="7207551" cy="110358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15 September 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0000">
                  <a:tint val="75000"/>
                </a:srgb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Nienke Nieveen, Universiteit Twente  (n.m.Nieveen@utwente.nl)</a:t>
            </a:r>
            <a:endParaRPr kumimoji="0" lang="en-US" sz="1200" b="0" i="0" u="none" strike="noStrike" kern="1200" cap="all"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10" name="Slide Number Placeholder 9">
            <a:extLst>
              <a:ext uri="{FF2B5EF4-FFF2-40B4-BE49-F238E27FC236}">
                <a16:creationId xmlns:a16="http://schemas.microsoft.com/office/drawing/2014/main" id="{1DB31EFA-8524-A74F-80AA-BB142176E0A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D79D20-9926-6947-91A9-E826DAB4C488}" type="slidenum">
              <a:rPr kumimoji="0" lang="en-US" sz="1200" b="0" i="0" u="none" strike="noStrike" kern="1200" cap="all" spc="0" normalizeH="0" baseline="0" noProof="0" smtClean="0">
                <a:ln>
                  <a:noFill/>
                </a:ln>
                <a:solidFill>
                  <a:srgbClr val="000000">
                    <a:tint val="75000"/>
                  </a:srgb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all"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pic>
        <p:nvPicPr>
          <p:cNvPr id="2" name="Picture 3">
            <a:extLst>
              <a:ext uri="{FF2B5EF4-FFF2-40B4-BE49-F238E27FC236}">
                <a16:creationId xmlns:a16="http://schemas.microsoft.com/office/drawing/2014/main" id="{12EC8963-9B6E-4109-9DB3-B107EB3AD34E}"/>
              </a:ext>
            </a:extLst>
          </p:cNvPr>
          <p:cNvPicPr>
            <a:picLocks noChangeAspect="1"/>
          </p:cNvPicPr>
          <p:nvPr/>
        </p:nvPicPr>
        <p:blipFill>
          <a:blip r:embed="rId2"/>
          <a:stretch>
            <a:fillRect/>
          </a:stretch>
        </p:blipFill>
        <p:spPr>
          <a:xfrm>
            <a:off x="-819636" y="347663"/>
            <a:ext cx="5475098" cy="6008687"/>
          </a:xfrm>
          <a:prstGeom prst="rect">
            <a:avLst/>
          </a:prstGeom>
        </p:spPr>
      </p:pic>
    </p:spTree>
    <p:extLst>
      <p:ext uri="{BB962C8B-B14F-4D97-AF65-F5344CB8AC3E}">
        <p14:creationId xmlns:p14="http://schemas.microsoft.com/office/powerpoint/2010/main" val="2791365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C53F77-AA14-46DF-B697-0262B3633DE2}"/>
              </a:ext>
            </a:extLst>
          </p:cNvPr>
          <p:cNvSpPr>
            <a:spLocks noGrp="1"/>
          </p:cNvSpPr>
          <p:nvPr>
            <p:ph type="title"/>
          </p:nvPr>
        </p:nvSpPr>
        <p:spPr/>
        <p:txBody>
          <a:bodyPr/>
          <a:lstStyle/>
          <a:p>
            <a:r>
              <a:rPr lang="nl-NL" dirty="0"/>
              <a:t>Beoogde curriculum bewegingsonderwijs</a:t>
            </a:r>
          </a:p>
        </p:txBody>
      </p:sp>
      <p:sp>
        <p:nvSpPr>
          <p:cNvPr id="3" name="Tijdelijke aanduiding voor inhoud 2">
            <a:extLst>
              <a:ext uri="{FF2B5EF4-FFF2-40B4-BE49-F238E27FC236}">
                <a16:creationId xmlns:a16="http://schemas.microsoft.com/office/drawing/2014/main" id="{664B3550-42D0-46EB-9F5D-A99AB281708D}"/>
              </a:ext>
            </a:extLst>
          </p:cNvPr>
          <p:cNvSpPr>
            <a:spLocks noGrp="1"/>
          </p:cNvSpPr>
          <p:nvPr>
            <p:ph sz="half" idx="1"/>
          </p:nvPr>
        </p:nvSpPr>
        <p:spPr>
          <a:xfrm>
            <a:off x="1265583" y="1252728"/>
            <a:ext cx="10515600" cy="5441583"/>
          </a:xfrm>
        </p:spPr>
        <p:txBody>
          <a:bodyPr/>
          <a:lstStyle/>
          <a:p>
            <a:r>
              <a:rPr lang="nl-NL" dirty="0"/>
              <a:t>Twee kerndoelen met karakteristiek</a:t>
            </a:r>
          </a:p>
          <a:p>
            <a:r>
              <a:rPr lang="nl-NL" dirty="0"/>
              <a:t>Globaal geformuleerd, ruimte latend aan scholen en (vak)leerkrachten</a:t>
            </a:r>
          </a:p>
        </p:txBody>
      </p:sp>
    </p:spTree>
    <p:extLst>
      <p:ext uri="{BB962C8B-B14F-4D97-AF65-F5344CB8AC3E}">
        <p14:creationId xmlns:p14="http://schemas.microsoft.com/office/powerpoint/2010/main" val="2596786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9BF336-6642-4C9F-B953-22ABF222357A}"/>
              </a:ext>
            </a:extLst>
          </p:cNvPr>
          <p:cNvSpPr>
            <a:spLocks noGrp="1"/>
          </p:cNvSpPr>
          <p:nvPr>
            <p:ph type="title"/>
          </p:nvPr>
        </p:nvSpPr>
        <p:spPr>
          <a:xfrm>
            <a:off x="1456267" y="558350"/>
            <a:ext cx="7886700" cy="659003"/>
          </a:xfrm>
        </p:spPr>
        <p:txBody>
          <a:bodyPr/>
          <a:lstStyle/>
          <a:p>
            <a:r>
              <a:rPr lang="nl-NL" dirty="0"/>
              <a:t>onderwijsbeleid</a:t>
            </a:r>
          </a:p>
        </p:txBody>
      </p:sp>
      <p:sp>
        <p:nvSpPr>
          <p:cNvPr id="3" name="Tijdelijke aanduiding voor inhoud 2">
            <a:extLst>
              <a:ext uri="{FF2B5EF4-FFF2-40B4-BE49-F238E27FC236}">
                <a16:creationId xmlns:a16="http://schemas.microsoft.com/office/drawing/2014/main" id="{434B0337-48A8-479F-A44D-CFCD72F2D052}"/>
              </a:ext>
            </a:extLst>
          </p:cNvPr>
          <p:cNvSpPr>
            <a:spLocks noGrp="1"/>
          </p:cNvSpPr>
          <p:nvPr>
            <p:ph sz="half" idx="1"/>
          </p:nvPr>
        </p:nvSpPr>
        <p:spPr>
          <a:xfrm>
            <a:off x="1456267" y="1217353"/>
            <a:ext cx="9070049" cy="5499536"/>
          </a:xfrm>
        </p:spPr>
        <p:txBody>
          <a:bodyPr/>
          <a:lstStyle/>
          <a:p>
            <a:r>
              <a:rPr lang="nl-NL" dirty="0"/>
              <a:t>Vrijheid van onderwijs (grondwet, artikel 23): stichting, richting, inrichting</a:t>
            </a:r>
          </a:p>
          <a:p>
            <a:r>
              <a:rPr lang="nl-NL" dirty="0"/>
              <a:t>Ruimte aan scholen als het gaat om de inrichting van de school</a:t>
            </a:r>
          </a:p>
          <a:p>
            <a:pPr marL="0" indent="0">
              <a:buNone/>
            </a:pPr>
            <a:endParaRPr lang="nl-NL" sz="1350" dirty="0"/>
          </a:p>
          <a:p>
            <a:pPr marL="0" indent="0">
              <a:buNone/>
            </a:pPr>
            <a:endParaRPr lang="nl-NL" dirty="0"/>
          </a:p>
        </p:txBody>
      </p:sp>
      <p:pic>
        <p:nvPicPr>
          <p:cNvPr id="1026" name="Picture 2" descr="Afbeeldingsresultaat voor grondwet onderwijs">
            <a:extLst>
              <a:ext uri="{FF2B5EF4-FFF2-40B4-BE49-F238E27FC236}">
                <a16:creationId xmlns:a16="http://schemas.microsoft.com/office/drawing/2014/main" id="{CE692E1D-43BB-47D9-8BDC-D41218E745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2169" y="2361388"/>
            <a:ext cx="2951303" cy="2135223"/>
          </a:xfrm>
          <a:prstGeom prst="rect">
            <a:avLst/>
          </a:prstGeom>
          <a:noFill/>
          <a:extLst>
            <a:ext uri="{909E8E84-426E-40DD-AFC4-6F175D3DCCD1}">
              <a14:hiddenFill xmlns:a14="http://schemas.microsoft.com/office/drawing/2010/main">
                <a:solidFill>
                  <a:srgbClr val="FFFFFF"/>
                </a:solidFill>
              </a14:hiddenFill>
            </a:ext>
          </a:extLst>
        </p:spPr>
      </p:pic>
      <p:sp>
        <p:nvSpPr>
          <p:cNvPr id="5" name="Rechthoek 4">
            <a:extLst>
              <a:ext uri="{FF2B5EF4-FFF2-40B4-BE49-F238E27FC236}">
                <a16:creationId xmlns:a16="http://schemas.microsoft.com/office/drawing/2014/main" id="{85011D2F-D691-40AB-816A-000432AE6E46}"/>
              </a:ext>
            </a:extLst>
          </p:cNvPr>
          <p:cNvSpPr/>
          <p:nvPr/>
        </p:nvSpPr>
        <p:spPr>
          <a:xfrm>
            <a:off x="4902141" y="2361388"/>
            <a:ext cx="6510925" cy="3170099"/>
          </a:xfrm>
          <a:prstGeom prst="rect">
            <a:avLst/>
          </a:prstGeom>
        </p:spPr>
        <p:txBody>
          <a:bodyPr wrap="square">
            <a:spAutoFit/>
          </a:bodyPr>
          <a:lstStyle/>
          <a:p>
            <a:pPr marL="214313" indent="-214313">
              <a:buFont typeface="Arial" panose="020B0604020202020204" pitchFamily="34" charset="0"/>
              <a:buChar char="•"/>
            </a:pPr>
            <a:r>
              <a:rPr lang="nl-NL" sz="2000" dirty="0"/>
              <a:t>de </a:t>
            </a:r>
            <a:r>
              <a:rPr lang="nl-NL" sz="2000" b="1" dirty="0"/>
              <a:t>stichting</a:t>
            </a:r>
            <a:r>
              <a:rPr lang="nl-NL" sz="2000" dirty="0"/>
              <a:t> van een school: burgers zijn vrij een instelling van onderwijs op te richten</a:t>
            </a:r>
          </a:p>
          <a:p>
            <a:endParaRPr lang="nl-NL" sz="2000" dirty="0"/>
          </a:p>
          <a:p>
            <a:pPr marL="214313" indent="-214313">
              <a:buFont typeface="Arial" panose="020B0604020202020204" pitchFamily="34" charset="0"/>
              <a:buChar char="•"/>
            </a:pPr>
            <a:r>
              <a:rPr lang="nl-NL" sz="2000" dirty="0"/>
              <a:t>de </a:t>
            </a:r>
            <a:r>
              <a:rPr lang="nl-NL" sz="2000" b="1" dirty="0"/>
              <a:t>richting</a:t>
            </a:r>
            <a:r>
              <a:rPr lang="nl-NL" sz="2000" dirty="0"/>
              <a:t> van het onderwijs: de grondslag kan levensbeschouwelijk, religieus, politiek of onderwijskundig bepaald zijn</a:t>
            </a:r>
          </a:p>
          <a:p>
            <a:endParaRPr lang="nl-NL" sz="2000" dirty="0"/>
          </a:p>
          <a:p>
            <a:pPr marL="214313" indent="-214313">
              <a:buFont typeface="Arial" panose="020B0604020202020204" pitchFamily="34" charset="0"/>
              <a:buChar char="•"/>
            </a:pPr>
            <a:r>
              <a:rPr lang="nl-NL" sz="2000" dirty="0"/>
              <a:t>de </a:t>
            </a:r>
            <a:r>
              <a:rPr lang="nl-NL" sz="2000" b="1" dirty="0"/>
              <a:t>inrichting</a:t>
            </a:r>
            <a:r>
              <a:rPr lang="nl-NL" sz="2000" dirty="0"/>
              <a:t> van het onderwijs: binnen bepaalde grenzen brengt dit een zekere vrijheid van leerstof en leermethode met zich mee.</a:t>
            </a:r>
          </a:p>
        </p:txBody>
      </p:sp>
      <p:sp>
        <p:nvSpPr>
          <p:cNvPr id="7" name="Tekstvak 6">
            <a:extLst>
              <a:ext uri="{FF2B5EF4-FFF2-40B4-BE49-F238E27FC236}">
                <a16:creationId xmlns:a16="http://schemas.microsoft.com/office/drawing/2014/main" id="{88923DCB-FD8C-426C-9EB8-E6D571AD15B2}"/>
              </a:ext>
            </a:extLst>
          </p:cNvPr>
          <p:cNvSpPr txBox="1"/>
          <p:nvPr/>
        </p:nvSpPr>
        <p:spPr>
          <a:xfrm>
            <a:off x="1794490" y="5601041"/>
            <a:ext cx="7210254" cy="646331"/>
          </a:xfrm>
          <a:prstGeom prst="rect">
            <a:avLst/>
          </a:prstGeom>
          <a:solidFill>
            <a:schemeClr val="bg1"/>
          </a:solidFill>
        </p:spPr>
        <p:txBody>
          <a:bodyPr wrap="square">
            <a:spAutoFit/>
          </a:bodyPr>
          <a:lstStyle/>
          <a:p>
            <a:r>
              <a:rPr lang="nl-NL" sz="1200" dirty="0"/>
              <a:t>Zie ook:</a:t>
            </a:r>
          </a:p>
          <a:p>
            <a:r>
              <a:rPr lang="nl-NL" sz="1200" dirty="0">
                <a:hlinkClick r:id="rId3"/>
              </a:rPr>
              <a:t>https://www.denederlandsegrondwet.nl/id/vi9fk3zv7nq4/vrijheid_van_onderwijs_in_de_grondwet</a:t>
            </a:r>
            <a:endParaRPr lang="nl-NL" sz="1200" dirty="0"/>
          </a:p>
          <a:p>
            <a:endParaRPr lang="nl-NL" sz="1200" dirty="0"/>
          </a:p>
        </p:txBody>
      </p:sp>
    </p:spTree>
    <p:extLst>
      <p:ext uri="{BB962C8B-B14F-4D97-AF65-F5344CB8AC3E}">
        <p14:creationId xmlns:p14="http://schemas.microsoft.com/office/powerpoint/2010/main" val="249076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C53F77-AA14-46DF-B697-0262B3633DE2}"/>
              </a:ext>
            </a:extLst>
          </p:cNvPr>
          <p:cNvSpPr>
            <a:spLocks noGrp="1"/>
          </p:cNvSpPr>
          <p:nvPr>
            <p:ph type="title"/>
          </p:nvPr>
        </p:nvSpPr>
        <p:spPr/>
        <p:txBody>
          <a:bodyPr/>
          <a:lstStyle/>
          <a:p>
            <a:r>
              <a:rPr lang="nl-NL" dirty="0"/>
              <a:t>Beoogde curriculum bewegingsonderwijs</a:t>
            </a:r>
          </a:p>
        </p:txBody>
      </p:sp>
      <p:sp>
        <p:nvSpPr>
          <p:cNvPr id="3" name="Tijdelijke aanduiding voor inhoud 2">
            <a:extLst>
              <a:ext uri="{FF2B5EF4-FFF2-40B4-BE49-F238E27FC236}">
                <a16:creationId xmlns:a16="http://schemas.microsoft.com/office/drawing/2014/main" id="{664B3550-42D0-46EB-9F5D-A99AB281708D}"/>
              </a:ext>
            </a:extLst>
          </p:cNvPr>
          <p:cNvSpPr>
            <a:spLocks noGrp="1"/>
          </p:cNvSpPr>
          <p:nvPr>
            <p:ph sz="half" idx="1"/>
          </p:nvPr>
        </p:nvSpPr>
        <p:spPr>
          <a:xfrm>
            <a:off x="1265582" y="1252728"/>
            <a:ext cx="10926417" cy="5396428"/>
          </a:xfrm>
        </p:spPr>
        <p:txBody>
          <a:bodyPr>
            <a:normAutofit/>
          </a:bodyPr>
          <a:lstStyle/>
          <a:p>
            <a:r>
              <a:rPr lang="nl-NL" dirty="0"/>
              <a:t>Twee kerndoelen met karakteristiek</a:t>
            </a:r>
          </a:p>
          <a:p>
            <a:r>
              <a:rPr lang="nl-NL" dirty="0"/>
              <a:t>Globaal geformuleerd, ruimte latend aan scholen en (vak)leerkrachten</a:t>
            </a:r>
          </a:p>
          <a:p>
            <a:endParaRPr lang="nl-NL" dirty="0"/>
          </a:p>
          <a:p>
            <a:r>
              <a:rPr lang="nl-NL" b="1" dirty="0"/>
              <a:t>Te globaal? ‘Je hebt er last nog gemak van!’</a:t>
            </a:r>
          </a:p>
          <a:p>
            <a:pPr marL="0" indent="0">
              <a:buNone/>
            </a:pPr>
            <a:endParaRPr lang="nl-NL" dirty="0"/>
          </a:p>
          <a:p>
            <a:pPr marL="0" indent="0">
              <a:buNone/>
            </a:pPr>
            <a:r>
              <a:rPr lang="nl-NL" sz="2800" dirty="0">
                <a:solidFill>
                  <a:srgbClr val="C7007D"/>
                </a:solidFill>
                <a:sym typeface="Wingdings" panose="05000000000000000000" pitchFamily="2" charset="2"/>
              </a:rPr>
              <a:t> </a:t>
            </a:r>
            <a:r>
              <a:rPr lang="nl-NL" sz="2800" b="1" dirty="0">
                <a:solidFill>
                  <a:srgbClr val="C7007D"/>
                </a:solidFill>
              </a:rPr>
              <a:t>Uitwerkingen via Basisdocument </a:t>
            </a:r>
          </a:p>
          <a:p>
            <a:r>
              <a:rPr lang="nl-NL" dirty="0"/>
              <a:t>Met basisdocument heeft de vakwereld van het bewegingsonderwijs (vakvereniging, </a:t>
            </a:r>
            <a:r>
              <a:rPr lang="nl-NL" dirty="0" err="1"/>
              <a:t>alo's</a:t>
            </a:r>
            <a:r>
              <a:rPr lang="nl-NL" dirty="0"/>
              <a:t> en </a:t>
            </a:r>
            <a:r>
              <a:rPr lang="nl-NL" dirty="0" err="1"/>
              <a:t>pabo's</a:t>
            </a:r>
            <a:r>
              <a:rPr lang="nl-NL" dirty="0"/>
              <a:t>, vakleerkrachten en SLO) een standaard voor de kwaliteit van het bewegingsonderwijs geformuleerd en is er een breed draagvlak ontstaan voor de wijze waarop de inhouden zijn geordend.</a:t>
            </a:r>
          </a:p>
          <a:p>
            <a:r>
              <a:rPr lang="nl-NL" dirty="0"/>
              <a:t>Bepalend voor alle </a:t>
            </a:r>
            <a:r>
              <a:rPr lang="nl-NL" dirty="0">
                <a:solidFill>
                  <a:srgbClr val="C7007D"/>
                </a:solidFill>
              </a:rPr>
              <a:t>methodes</a:t>
            </a:r>
            <a:r>
              <a:rPr lang="nl-NL" dirty="0"/>
              <a:t>, </a:t>
            </a:r>
            <a:r>
              <a:rPr lang="nl-NL" dirty="0">
                <a:solidFill>
                  <a:srgbClr val="C7007D"/>
                </a:solidFill>
              </a:rPr>
              <a:t>leerlingvolgsystemen</a:t>
            </a:r>
            <a:r>
              <a:rPr lang="nl-NL" dirty="0"/>
              <a:t> en </a:t>
            </a:r>
            <a:r>
              <a:rPr lang="nl-NL" dirty="0">
                <a:solidFill>
                  <a:srgbClr val="C7007D"/>
                </a:solidFill>
              </a:rPr>
              <a:t>planningsinstrumenten</a:t>
            </a:r>
            <a:r>
              <a:rPr lang="nl-NL" dirty="0"/>
              <a:t> die na die tijd zijn verschenen </a:t>
            </a:r>
          </a:p>
          <a:p>
            <a:r>
              <a:rPr lang="nl-NL" dirty="0"/>
              <a:t>(Vrijwel) alle </a:t>
            </a:r>
            <a:r>
              <a:rPr lang="nl-NL" dirty="0">
                <a:solidFill>
                  <a:srgbClr val="C7007D"/>
                </a:solidFill>
              </a:rPr>
              <a:t>opleidingen</a:t>
            </a:r>
            <a:r>
              <a:rPr lang="nl-NL" dirty="0"/>
              <a:t> (zowel ALO als Leergang vakleraar via pabo) gebruiken het basisdocument</a:t>
            </a:r>
          </a:p>
          <a:p>
            <a:r>
              <a:rPr lang="nl-NL" dirty="0"/>
              <a:t>Veel vakleerkrachten en –specialisten geven </a:t>
            </a:r>
            <a:r>
              <a:rPr lang="nl-NL" dirty="0">
                <a:solidFill>
                  <a:srgbClr val="C7007D"/>
                </a:solidFill>
              </a:rPr>
              <a:t>lessen</a:t>
            </a:r>
            <a:r>
              <a:rPr lang="nl-NL" dirty="0"/>
              <a:t> die zijn terug te voeren op het basisdocument.</a:t>
            </a:r>
          </a:p>
        </p:txBody>
      </p:sp>
    </p:spTree>
    <p:extLst>
      <p:ext uri="{BB962C8B-B14F-4D97-AF65-F5344CB8AC3E}">
        <p14:creationId xmlns:p14="http://schemas.microsoft.com/office/powerpoint/2010/main" val="2874875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C04A0C-F7C6-4B22-A55C-91EB297FD72E}"/>
              </a:ext>
            </a:extLst>
          </p:cNvPr>
          <p:cNvSpPr>
            <a:spLocks noGrp="1"/>
          </p:cNvSpPr>
          <p:nvPr>
            <p:ph type="title"/>
          </p:nvPr>
        </p:nvSpPr>
        <p:spPr>
          <a:xfrm>
            <a:off x="648929" y="629266"/>
            <a:ext cx="4944152" cy="1622321"/>
          </a:xfrm>
        </p:spPr>
        <p:txBody>
          <a:bodyPr vert="horz" lIns="91440" tIns="45720" rIns="91440" bIns="45720" rtlCol="0" anchor="ctr">
            <a:normAutofit/>
          </a:bodyPr>
          <a:lstStyle/>
          <a:p>
            <a:r>
              <a:rPr lang="en-US" sz="4400" kern="1200" dirty="0" err="1">
                <a:solidFill>
                  <a:schemeClr val="tx1"/>
                </a:solidFill>
                <a:latin typeface="+mj-lt"/>
                <a:ea typeface="+mj-ea"/>
                <a:cs typeface="+mj-cs"/>
              </a:rPr>
              <a:t>basisdocument</a:t>
            </a:r>
            <a:endParaRPr lang="en-US" sz="4400" kern="1200" dirty="0">
              <a:solidFill>
                <a:schemeClr val="tx1"/>
              </a:solidFill>
              <a:latin typeface="+mj-lt"/>
              <a:ea typeface="+mj-ea"/>
              <a:cs typeface="+mj-cs"/>
            </a:endParaRPr>
          </a:p>
        </p:txBody>
      </p:sp>
      <p:sp>
        <p:nvSpPr>
          <p:cNvPr id="3" name="Tijdelijke aanduiding voor inhoud 2">
            <a:extLst>
              <a:ext uri="{FF2B5EF4-FFF2-40B4-BE49-F238E27FC236}">
                <a16:creationId xmlns:a16="http://schemas.microsoft.com/office/drawing/2014/main" id="{E84BC114-C5B8-4C11-B79C-EF97F8E17580}"/>
              </a:ext>
            </a:extLst>
          </p:cNvPr>
          <p:cNvSpPr>
            <a:spLocks noGrp="1"/>
          </p:cNvSpPr>
          <p:nvPr>
            <p:ph sz="half" idx="1"/>
          </p:nvPr>
        </p:nvSpPr>
        <p:spPr>
          <a:xfrm>
            <a:off x="648930" y="1974574"/>
            <a:ext cx="5255159" cy="4585252"/>
          </a:xfrm>
        </p:spPr>
        <p:txBody>
          <a:bodyPr vert="horz" lIns="91440" tIns="45720" rIns="91440" bIns="45720" rtlCol="0">
            <a:normAutofit/>
          </a:bodyPr>
          <a:lstStyle/>
          <a:p>
            <a:r>
              <a:rPr lang="en-US" b="1" dirty="0"/>
              <a:t>12 </a:t>
            </a:r>
            <a:r>
              <a:rPr lang="en-US" b="1" dirty="0" err="1"/>
              <a:t>leerlijnen</a:t>
            </a:r>
            <a:r>
              <a:rPr lang="en-US" b="1" dirty="0"/>
              <a:t> </a:t>
            </a:r>
            <a:r>
              <a:rPr lang="en-US" dirty="0"/>
              <a:t>(van </a:t>
            </a:r>
            <a:r>
              <a:rPr lang="en-US" dirty="0" err="1"/>
              <a:t>balanceren</a:t>
            </a:r>
            <a:r>
              <a:rPr lang="en-US" dirty="0"/>
              <a:t>, </a:t>
            </a:r>
            <a:r>
              <a:rPr lang="en-US" dirty="0" err="1"/>
              <a:t>klimmen</a:t>
            </a:r>
            <a:r>
              <a:rPr lang="en-US" dirty="0"/>
              <a:t>, </a:t>
            </a:r>
            <a:r>
              <a:rPr lang="en-US" dirty="0" err="1"/>
              <a:t>zwaaien</a:t>
            </a:r>
            <a:r>
              <a:rPr lang="en-US" dirty="0"/>
              <a:t> t/m </a:t>
            </a:r>
            <a:r>
              <a:rPr lang="en-US" dirty="0" err="1"/>
              <a:t>doelspelen</a:t>
            </a:r>
            <a:r>
              <a:rPr lang="en-US" dirty="0"/>
              <a:t> en </a:t>
            </a:r>
            <a:r>
              <a:rPr lang="en-US" dirty="0" err="1"/>
              <a:t>bewegen</a:t>
            </a:r>
            <a:r>
              <a:rPr lang="en-US" dirty="0"/>
              <a:t> op </a:t>
            </a:r>
            <a:r>
              <a:rPr lang="en-US" dirty="0" err="1"/>
              <a:t>muziek</a:t>
            </a:r>
            <a:r>
              <a:rPr lang="en-US" dirty="0"/>
              <a:t>)</a:t>
            </a:r>
          </a:p>
          <a:p>
            <a:r>
              <a:rPr lang="en-US" dirty="0"/>
              <a:t>Elke </a:t>
            </a:r>
            <a:r>
              <a:rPr lang="en-US" dirty="0" err="1"/>
              <a:t>leerlijn</a:t>
            </a:r>
            <a:r>
              <a:rPr lang="en-US" dirty="0"/>
              <a:t>: </a:t>
            </a:r>
            <a:r>
              <a:rPr lang="en-US" b="1" dirty="0" err="1"/>
              <a:t>kernactiviteiten</a:t>
            </a:r>
            <a:r>
              <a:rPr lang="en-US" dirty="0"/>
              <a:t> per </a:t>
            </a:r>
            <a:r>
              <a:rPr lang="en-US" dirty="0" err="1"/>
              <a:t>leeftijdsgroep</a:t>
            </a:r>
            <a:r>
              <a:rPr lang="en-US" dirty="0"/>
              <a:t> (</a:t>
            </a:r>
            <a:r>
              <a:rPr lang="en-US" dirty="0" err="1"/>
              <a:t>groep</a:t>
            </a:r>
            <a:r>
              <a:rPr lang="en-US" dirty="0"/>
              <a:t> 1-2, 3-4, 5-6, 7-8)</a:t>
            </a:r>
          </a:p>
          <a:p>
            <a:r>
              <a:rPr lang="en-US" dirty="0" err="1"/>
              <a:t>Kernactiviteiten</a:t>
            </a:r>
            <a:r>
              <a:rPr lang="en-US" dirty="0"/>
              <a:t> </a:t>
            </a:r>
            <a:r>
              <a:rPr lang="en-US" dirty="0" err="1"/>
              <a:t>geven</a:t>
            </a:r>
            <a:r>
              <a:rPr lang="en-US" dirty="0"/>
              <a:t> </a:t>
            </a:r>
            <a:r>
              <a:rPr lang="en-US" dirty="0" err="1"/>
              <a:t>weer</a:t>
            </a:r>
            <a:r>
              <a:rPr lang="en-US" dirty="0"/>
              <a:t> via </a:t>
            </a:r>
            <a:r>
              <a:rPr lang="en-US" dirty="0" err="1"/>
              <a:t>welke</a:t>
            </a:r>
            <a:r>
              <a:rPr lang="en-US" dirty="0"/>
              <a:t> </a:t>
            </a:r>
            <a:r>
              <a:rPr lang="en-US" b="1" dirty="0" err="1"/>
              <a:t>stappen</a:t>
            </a:r>
            <a:r>
              <a:rPr lang="en-US" dirty="0"/>
              <a:t> het </a:t>
            </a:r>
            <a:r>
              <a:rPr lang="en-US" dirty="0" err="1"/>
              <a:t>leerproces</a:t>
            </a:r>
            <a:r>
              <a:rPr lang="en-US" dirty="0"/>
              <a:t> in de </a:t>
            </a:r>
            <a:r>
              <a:rPr lang="en-US" dirty="0" err="1"/>
              <a:t>leerlijn</a:t>
            </a:r>
            <a:r>
              <a:rPr lang="en-US" dirty="0"/>
              <a:t> </a:t>
            </a:r>
            <a:r>
              <a:rPr lang="en-US" dirty="0" err="1"/>
              <a:t>kan</a:t>
            </a:r>
            <a:r>
              <a:rPr lang="en-US" dirty="0"/>
              <a:t> </a:t>
            </a:r>
            <a:r>
              <a:rPr lang="en-US" dirty="0" err="1"/>
              <a:t>verlopen</a:t>
            </a:r>
            <a:r>
              <a:rPr lang="en-US" dirty="0"/>
              <a:t> + </a:t>
            </a:r>
            <a:r>
              <a:rPr lang="en-US" dirty="0" err="1"/>
              <a:t>welke</a:t>
            </a:r>
            <a:r>
              <a:rPr lang="en-US" dirty="0"/>
              <a:t> </a:t>
            </a:r>
            <a:r>
              <a:rPr lang="en-US" b="1" dirty="0" err="1"/>
              <a:t>tijdsinvestering</a:t>
            </a:r>
            <a:r>
              <a:rPr lang="en-US" dirty="0"/>
              <a:t> het (</a:t>
            </a:r>
            <a:r>
              <a:rPr lang="en-US" dirty="0" err="1"/>
              <a:t>ongeveer</a:t>
            </a:r>
            <a:r>
              <a:rPr lang="en-US" dirty="0"/>
              <a:t>) </a:t>
            </a:r>
            <a:r>
              <a:rPr lang="en-US" dirty="0" err="1"/>
              <a:t>vraagt</a:t>
            </a:r>
            <a:r>
              <a:rPr lang="en-US" dirty="0"/>
              <a:t> om van de </a:t>
            </a:r>
            <a:r>
              <a:rPr lang="en-US" dirty="0" err="1"/>
              <a:t>eenvoudigste</a:t>
            </a:r>
            <a:r>
              <a:rPr lang="en-US" dirty="0"/>
              <a:t> </a:t>
            </a:r>
            <a:r>
              <a:rPr lang="en-US" dirty="0" err="1"/>
              <a:t>activiteiten</a:t>
            </a:r>
            <a:r>
              <a:rPr lang="en-US" dirty="0"/>
              <a:t> in </a:t>
            </a:r>
            <a:r>
              <a:rPr lang="en-US" dirty="0" err="1"/>
              <a:t>groep</a:t>
            </a:r>
            <a:r>
              <a:rPr lang="en-US" dirty="0"/>
              <a:t> 1-2 </a:t>
            </a:r>
            <a:r>
              <a:rPr lang="en-US" dirty="0" err="1"/>
              <a:t>naar</a:t>
            </a:r>
            <a:r>
              <a:rPr lang="en-US" dirty="0"/>
              <a:t> de </a:t>
            </a:r>
            <a:r>
              <a:rPr lang="en-US" dirty="0" err="1"/>
              <a:t>complexe</a:t>
            </a:r>
            <a:r>
              <a:rPr lang="en-US" dirty="0"/>
              <a:t> </a:t>
            </a:r>
            <a:r>
              <a:rPr lang="en-US" dirty="0" err="1"/>
              <a:t>activiteiten</a:t>
            </a:r>
            <a:r>
              <a:rPr lang="en-US" dirty="0"/>
              <a:t> in </a:t>
            </a:r>
            <a:r>
              <a:rPr lang="en-US" dirty="0" err="1"/>
              <a:t>groep</a:t>
            </a:r>
            <a:r>
              <a:rPr lang="en-US" dirty="0"/>
              <a:t> 7-8 te </a:t>
            </a:r>
            <a:r>
              <a:rPr lang="en-US" dirty="0" err="1"/>
              <a:t>komen</a:t>
            </a:r>
            <a:endParaRPr lang="en-US" dirty="0"/>
          </a:p>
          <a:p>
            <a:r>
              <a:rPr lang="en-US" dirty="0" err="1"/>
              <a:t>Naast</a:t>
            </a:r>
            <a:r>
              <a:rPr lang="en-US" dirty="0"/>
              <a:t> de </a:t>
            </a:r>
            <a:r>
              <a:rPr lang="en-US" dirty="0" err="1"/>
              <a:t>bewegingsdoelen</a:t>
            </a:r>
            <a:r>
              <a:rPr lang="en-US" dirty="0"/>
              <a:t> </a:t>
            </a:r>
            <a:r>
              <a:rPr lang="en-US" dirty="0" err="1"/>
              <a:t>worden</a:t>
            </a:r>
            <a:r>
              <a:rPr lang="en-US" dirty="0"/>
              <a:t> </a:t>
            </a:r>
            <a:r>
              <a:rPr lang="en-US" dirty="0" err="1"/>
              <a:t>ook</a:t>
            </a:r>
            <a:r>
              <a:rPr lang="en-US" dirty="0"/>
              <a:t> </a:t>
            </a:r>
            <a:r>
              <a:rPr lang="en-US" b="1" dirty="0" err="1"/>
              <a:t>sociale</a:t>
            </a:r>
            <a:r>
              <a:rPr lang="en-US" b="1" dirty="0"/>
              <a:t> </a:t>
            </a:r>
            <a:r>
              <a:rPr lang="en-US" b="1" dirty="0" err="1"/>
              <a:t>doelen</a:t>
            </a:r>
            <a:r>
              <a:rPr lang="en-US" dirty="0"/>
              <a:t> </a:t>
            </a:r>
            <a:r>
              <a:rPr lang="en-US" dirty="0" err="1"/>
              <a:t>uitgewerkt</a:t>
            </a:r>
            <a:r>
              <a:rPr lang="en-US" dirty="0"/>
              <a:t>, de </a:t>
            </a:r>
            <a:r>
              <a:rPr lang="en-US" dirty="0" err="1"/>
              <a:t>reguleringsdoelen</a:t>
            </a:r>
            <a:endParaRPr lang="en-US" dirty="0"/>
          </a:p>
          <a:p>
            <a:endParaRPr lang="en-US" sz="1700" dirty="0"/>
          </a:p>
          <a:p>
            <a:endParaRPr lang="en-US" sz="1700" dirty="0"/>
          </a:p>
        </p:txBody>
      </p:sp>
      <p:sp>
        <p:nvSpPr>
          <p:cNvPr id="135" name="Rectangle 134">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Afbeelding 6">
            <a:extLst>
              <a:ext uri="{FF2B5EF4-FFF2-40B4-BE49-F238E27FC236}">
                <a16:creationId xmlns:a16="http://schemas.microsoft.com/office/drawing/2014/main" id="{67040204-4388-4710-A582-A06C8972820B}"/>
              </a:ext>
            </a:extLst>
          </p:cNvPr>
          <p:cNvPicPr>
            <a:picLocks noChangeAspect="1"/>
          </p:cNvPicPr>
          <p:nvPr/>
        </p:nvPicPr>
        <p:blipFill>
          <a:blip r:embed="rId2"/>
          <a:stretch>
            <a:fillRect/>
          </a:stretch>
        </p:blipFill>
        <p:spPr>
          <a:xfrm>
            <a:off x="7459284" y="962020"/>
            <a:ext cx="3366381" cy="493071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bliqueBottomLeft"/>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720546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033DBD-7CF4-416B-8D8D-9688A27765AA}"/>
              </a:ext>
            </a:extLst>
          </p:cNvPr>
          <p:cNvSpPr>
            <a:spLocks noGrp="1"/>
          </p:cNvSpPr>
          <p:nvPr>
            <p:ph type="title"/>
          </p:nvPr>
        </p:nvSpPr>
        <p:spPr/>
        <p:txBody>
          <a:bodyPr/>
          <a:lstStyle/>
          <a:p>
            <a:r>
              <a:rPr lang="nl-NL" dirty="0"/>
              <a:t>Curriculum: componenten</a:t>
            </a:r>
          </a:p>
        </p:txBody>
      </p:sp>
      <p:sp>
        <p:nvSpPr>
          <p:cNvPr id="3" name="Tijdelijke aanduiding voor inhoud 2">
            <a:extLst>
              <a:ext uri="{FF2B5EF4-FFF2-40B4-BE49-F238E27FC236}">
                <a16:creationId xmlns:a16="http://schemas.microsoft.com/office/drawing/2014/main" id="{F3D24FEF-99A3-4D2C-B21E-9CC3EDE2DABC}"/>
              </a:ext>
            </a:extLst>
          </p:cNvPr>
          <p:cNvSpPr>
            <a:spLocks noGrp="1"/>
          </p:cNvSpPr>
          <p:nvPr>
            <p:ph sz="half" idx="1"/>
          </p:nvPr>
        </p:nvSpPr>
        <p:spPr/>
        <p:txBody>
          <a:bodyPr/>
          <a:lstStyle/>
          <a:p>
            <a:endParaRPr lang="nl-NL" dirty="0"/>
          </a:p>
        </p:txBody>
      </p:sp>
      <p:pic>
        <p:nvPicPr>
          <p:cNvPr id="4" name="Tijdelijke aanduiding voor inhoud 2">
            <a:extLst>
              <a:ext uri="{FF2B5EF4-FFF2-40B4-BE49-F238E27FC236}">
                <a16:creationId xmlns:a16="http://schemas.microsoft.com/office/drawing/2014/main" id="{A10545F9-2970-43FF-A114-2FFCCF3A1BA3}"/>
              </a:ext>
            </a:extLst>
          </p:cNvPr>
          <p:cNvPicPr>
            <a:picLocks noChangeAspect="1"/>
          </p:cNvPicPr>
          <p:nvPr/>
        </p:nvPicPr>
        <p:blipFill>
          <a:blip r:embed="rId2"/>
          <a:stretch>
            <a:fillRect/>
          </a:stretch>
        </p:blipFill>
        <p:spPr>
          <a:xfrm>
            <a:off x="2247219" y="1332523"/>
            <a:ext cx="7697561" cy="5308942"/>
          </a:xfrm>
          <a:prstGeom prst="rect">
            <a:avLst/>
          </a:prstGeom>
          <a:solidFill>
            <a:schemeClr val="bg1"/>
          </a:solidFill>
        </p:spPr>
      </p:pic>
      <p:grpSp>
        <p:nvGrpSpPr>
          <p:cNvPr id="9" name="Groep 8">
            <a:extLst>
              <a:ext uri="{FF2B5EF4-FFF2-40B4-BE49-F238E27FC236}">
                <a16:creationId xmlns:a16="http://schemas.microsoft.com/office/drawing/2014/main" id="{9E0CBF92-99C2-492D-8778-C5CC35819434}"/>
              </a:ext>
            </a:extLst>
          </p:cNvPr>
          <p:cNvGrpSpPr/>
          <p:nvPr/>
        </p:nvGrpSpPr>
        <p:grpSpPr>
          <a:xfrm rot="19832511">
            <a:off x="6980013" y="543559"/>
            <a:ext cx="3220279" cy="1189736"/>
            <a:chOff x="8560820" y="2039807"/>
            <a:chExt cx="3220279" cy="1189736"/>
          </a:xfrm>
        </p:grpSpPr>
        <p:sp>
          <p:nvSpPr>
            <p:cNvPr id="10" name="Pijl: links 9">
              <a:extLst>
                <a:ext uri="{FF2B5EF4-FFF2-40B4-BE49-F238E27FC236}">
                  <a16:creationId xmlns:a16="http://schemas.microsoft.com/office/drawing/2014/main" id="{2E686269-1CA8-43B0-962C-CD247BC15AD1}"/>
                </a:ext>
              </a:extLst>
            </p:cNvPr>
            <p:cNvSpPr/>
            <p:nvPr/>
          </p:nvSpPr>
          <p:spPr>
            <a:xfrm>
              <a:off x="8560820" y="2039807"/>
              <a:ext cx="3220279" cy="1189736"/>
            </a:xfrm>
            <a:prstGeom prst="leftArrow">
              <a:avLst/>
            </a:prstGeom>
            <a:noFill/>
            <a:ln>
              <a:solidFill>
                <a:srgbClr val="C70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Tekstvak 10">
              <a:extLst>
                <a:ext uri="{FF2B5EF4-FFF2-40B4-BE49-F238E27FC236}">
                  <a16:creationId xmlns:a16="http://schemas.microsoft.com/office/drawing/2014/main" id="{9C2B2813-3F72-4C12-ABC4-4D8E5AFD9C4C}"/>
                </a:ext>
              </a:extLst>
            </p:cNvPr>
            <p:cNvSpPr txBox="1"/>
            <p:nvPr/>
          </p:nvSpPr>
          <p:spPr>
            <a:xfrm>
              <a:off x="9157211" y="2403842"/>
              <a:ext cx="1301959" cy="461665"/>
            </a:xfrm>
            <a:prstGeom prst="rect">
              <a:avLst/>
            </a:prstGeom>
            <a:noFill/>
          </p:spPr>
          <p:txBody>
            <a:bodyPr wrap="none" rtlCol="0">
              <a:spAutoFit/>
            </a:bodyPr>
            <a:lstStyle/>
            <a:p>
              <a:r>
                <a:rPr lang="nl-NL" sz="2400" b="1" dirty="0">
                  <a:solidFill>
                    <a:srgbClr val="C7007D"/>
                  </a:solidFill>
                </a:rPr>
                <a:t>herijking</a:t>
              </a:r>
              <a:endParaRPr lang="nl-NL" b="1" dirty="0">
                <a:solidFill>
                  <a:srgbClr val="C7007D"/>
                </a:solidFill>
              </a:endParaRPr>
            </a:p>
          </p:txBody>
        </p:sp>
        <p:pic>
          <p:nvPicPr>
            <p:cNvPr id="12" name="Graphic 11" descr="Architectuur met effen opvulling">
              <a:extLst>
                <a:ext uri="{FF2B5EF4-FFF2-40B4-BE49-F238E27FC236}">
                  <a16:creationId xmlns:a16="http://schemas.microsoft.com/office/drawing/2014/main" id="{02E92787-CC44-465A-970D-D69D8131AD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59170" y="2395762"/>
              <a:ext cx="467247" cy="467247"/>
            </a:xfrm>
            <a:prstGeom prst="rect">
              <a:avLst/>
            </a:prstGeom>
          </p:spPr>
        </p:pic>
      </p:grpSp>
      <p:pic>
        <p:nvPicPr>
          <p:cNvPr id="13" name="Afbeelding 12">
            <a:extLst>
              <a:ext uri="{FF2B5EF4-FFF2-40B4-BE49-F238E27FC236}">
                <a16:creationId xmlns:a16="http://schemas.microsoft.com/office/drawing/2014/main" id="{D9BE104A-7B63-4CB3-8604-2BFA4F3DE6AE}"/>
              </a:ext>
            </a:extLst>
          </p:cNvPr>
          <p:cNvPicPr>
            <a:picLocks noChangeAspect="1"/>
          </p:cNvPicPr>
          <p:nvPr/>
        </p:nvPicPr>
        <p:blipFill rotWithShape="1">
          <a:blip r:embed="rId5"/>
          <a:srcRect l="815" r="2856"/>
          <a:stretch/>
        </p:blipFill>
        <p:spPr>
          <a:xfrm>
            <a:off x="-7366" y="10"/>
            <a:ext cx="933055" cy="1317838"/>
          </a:xfrm>
          <a:custGeom>
            <a:avLst/>
            <a:gdLst/>
            <a:ahLst/>
            <a:cxnLst/>
            <a:rect l="l" t="t" r="r" b="b"/>
            <a:pathLst>
              <a:path w="4636517" h="6858000">
                <a:moveTo>
                  <a:pt x="0" y="0"/>
                </a:moveTo>
                <a:lnTo>
                  <a:pt x="4636517" y="0"/>
                </a:lnTo>
                <a:lnTo>
                  <a:pt x="4636517" y="6858000"/>
                </a:lnTo>
                <a:lnTo>
                  <a:pt x="0" y="6858000"/>
                </a:lnTo>
                <a:close/>
              </a:path>
            </a:pathLst>
          </a:custGeom>
        </p:spPr>
      </p:pic>
      <p:pic>
        <p:nvPicPr>
          <p:cNvPr id="14" name="Afbeelding 13">
            <a:extLst>
              <a:ext uri="{FF2B5EF4-FFF2-40B4-BE49-F238E27FC236}">
                <a16:creationId xmlns:a16="http://schemas.microsoft.com/office/drawing/2014/main" id="{0248D981-2F32-40B5-A7EF-6A9D7DB8C78F}"/>
              </a:ext>
            </a:extLst>
          </p:cNvPr>
          <p:cNvPicPr>
            <a:picLocks noChangeAspect="1"/>
          </p:cNvPicPr>
          <p:nvPr/>
        </p:nvPicPr>
        <p:blipFill>
          <a:blip r:embed="rId6"/>
          <a:stretch>
            <a:fillRect/>
          </a:stretch>
        </p:blipFill>
        <p:spPr>
          <a:xfrm>
            <a:off x="10246803" y="1024128"/>
            <a:ext cx="1572252" cy="230286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bliqueBottomLeft"/>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525680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DFEFB2-674F-49DB-89E5-7EA4329ACCE1}"/>
              </a:ext>
            </a:extLst>
          </p:cNvPr>
          <p:cNvSpPr>
            <a:spLocks noGrp="1"/>
          </p:cNvSpPr>
          <p:nvPr>
            <p:ph type="title"/>
          </p:nvPr>
        </p:nvSpPr>
        <p:spPr>
          <a:xfrm>
            <a:off x="1265582" y="365125"/>
            <a:ext cx="10926417" cy="659003"/>
          </a:xfrm>
        </p:spPr>
        <p:txBody>
          <a:bodyPr/>
          <a:lstStyle/>
          <a:p>
            <a:r>
              <a:rPr lang="nl-NL"/>
              <a:t>herijking</a:t>
            </a:r>
            <a:endParaRPr lang="nl-NL" dirty="0"/>
          </a:p>
        </p:txBody>
      </p:sp>
      <p:sp>
        <p:nvSpPr>
          <p:cNvPr id="3" name="Tijdelijke aanduiding voor inhoud 2">
            <a:extLst>
              <a:ext uri="{FF2B5EF4-FFF2-40B4-BE49-F238E27FC236}">
                <a16:creationId xmlns:a16="http://schemas.microsoft.com/office/drawing/2014/main" id="{D9EAACF7-5981-4A9B-AE7C-07FC317329C4}"/>
              </a:ext>
            </a:extLst>
          </p:cNvPr>
          <p:cNvSpPr>
            <a:spLocks noGrp="1"/>
          </p:cNvSpPr>
          <p:nvPr>
            <p:ph sz="half" idx="1"/>
          </p:nvPr>
        </p:nvSpPr>
        <p:spPr>
          <a:xfrm>
            <a:off x="1265583" y="1252728"/>
            <a:ext cx="6176939" cy="5449014"/>
          </a:xfrm>
        </p:spPr>
        <p:txBody>
          <a:bodyPr>
            <a:normAutofit/>
          </a:bodyPr>
          <a:lstStyle/>
          <a:p>
            <a:r>
              <a:rPr lang="nl-NL" dirty="0">
                <a:solidFill>
                  <a:srgbClr val="C7007D"/>
                </a:solidFill>
              </a:rPr>
              <a:t>Actualisatie</a:t>
            </a:r>
            <a:r>
              <a:rPr lang="nl-NL" dirty="0"/>
              <a:t> kerndoelen en eindtermen</a:t>
            </a:r>
          </a:p>
          <a:p>
            <a:r>
              <a:rPr lang="nl-NL" dirty="0"/>
              <a:t>Meer </a:t>
            </a:r>
            <a:r>
              <a:rPr lang="nl-NL" dirty="0">
                <a:solidFill>
                  <a:srgbClr val="C7007D"/>
                </a:solidFill>
              </a:rPr>
              <a:t>samenhang</a:t>
            </a:r>
            <a:r>
              <a:rPr lang="nl-NL" dirty="0"/>
              <a:t> tussen de vakken en leergebieden</a:t>
            </a:r>
          </a:p>
          <a:p>
            <a:r>
              <a:rPr lang="nl-NL" dirty="0"/>
              <a:t>Verbeterde doorlopende </a:t>
            </a:r>
            <a:r>
              <a:rPr lang="nl-NL" dirty="0">
                <a:solidFill>
                  <a:srgbClr val="C7007D"/>
                </a:solidFill>
              </a:rPr>
              <a:t>leerlijn</a:t>
            </a:r>
            <a:r>
              <a:rPr lang="nl-NL" dirty="0"/>
              <a:t> o.a. van po naar vo</a:t>
            </a:r>
          </a:p>
          <a:p>
            <a:r>
              <a:rPr lang="nl-NL" dirty="0"/>
              <a:t>Tegengaan </a:t>
            </a:r>
            <a:r>
              <a:rPr lang="nl-NL" dirty="0">
                <a:solidFill>
                  <a:srgbClr val="C7007D"/>
                </a:solidFill>
              </a:rPr>
              <a:t>overladenheid</a:t>
            </a:r>
          </a:p>
          <a:p>
            <a:r>
              <a:rPr lang="nl-NL" dirty="0"/>
              <a:t>Drie</a:t>
            </a:r>
            <a:r>
              <a:rPr lang="nl-NL" dirty="0">
                <a:solidFill>
                  <a:srgbClr val="C7007D"/>
                </a:solidFill>
              </a:rPr>
              <a:t> doeldomeinen: </a:t>
            </a:r>
            <a:r>
              <a:rPr lang="nl-NL" dirty="0"/>
              <a:t>kwalificatie, socialisatie, persoonsvorming</a:t>
            </a:r>
          </a:p>
          <a:p>
            <a:endParaRPr lang="nl-NL" dirty="0">
              <a:solidFill>
                <a:srgbClr val="C7007D"/>
              </a:solidFill>
            </a:endParaRPr>
          </a:p>
          <a:p>
            <a:pPr marL="0" indent="0">
              <a:buNone/>
            </a:pPr>
            <a:endParaRPr lang="nl-NL" dirty="0">
              <a:solidFill>
                <a:srgbClr val="C7007D"/>
              </a:solidFill>
            </a:endParaRPr>
          </a:p>
          <a:p>
            <a:pPr marL="0" indent="0">
              <a:buNone/>
            </a:pPr>
            <a:r>
              <a:rPr lang="nl-NL" dirty="0">
                <a:solidFill>
                  <a:srgbClr val="C7007D"/>
                </a:solidFill>
              </a:rPr>
              <a:t>Balanceren</a:t>
            </a:r>
          </a:p>
          <a:p>
            <a:r>
              <a:rPr lang="nl-NL" dirty="0"/>
              <a:t>Meer </a:t>
            </a:r>
            <a:r>
              <a:rPr lang="nl-NL" dirty="0">
                <a:solidFill>
                  <a:srgbClr val="C7007D"/>
                </a:solidFill>
              </a:rPr>
              <a:t>helderheid</a:t>
            </a:r>
            <a:r>
              <a:rPr lang="nl-NL" dirty="0"/>
              <a:t> verschaffen </a:t>
            </a:r>
            <a:r>
              <a:rPr lang="nl-NL" dirty="0">
                <a:solidFill>
                  <a:srgbClr val="C7007D"/>
                </a:solidFill>
              </a:rPr>
              <a:t>+</a:t>
            </a:r>
            <a:r>
              <a:rPr lang="nl-NL" dirty="0"/>
              <a:t> </a:t>
            </a:r>
            <a:r>
              <a:rPr lang="nl-NL" dirty="0">
                <a:solidFill>
                  <a:srgbClr val="C7007D"/>
                </a:solidFill>
              </a:rPr>
              <a:t>ruimte</a:t>
            </a:r>
            <a:r>
              <a:rPr lang="nl-NL" dirty="0"/>
              <a:t> laten voor schooleigen keuzes</a:t>
            </a:r>
          </a:p>
          <a:p>
            <a:r>
              <a:rPr lang="nl-NL" dirty="0"/>
              <a:t>Voor sommigen moet datgene waar onderwijs over gaat heel precies worden vastgelegd, voor anderen is dat juist overbodig en zelfs lastig of belemmerend.</a:t>
            </a:r>
          </a:p>
          <a:p>
            <a:endParaRPr lang="nl-NL" dirty="0"/>
          </a:p>
          <a:p>
            <a:endParaRPr lang="nl-NL" dirty="0"/>
          </a:p>
          <a:p>
            <a:endParaRPr lang="nl-NL" dirty="0"/>
          </a:p>
          <a:p>
            <a:endParaRPr lang="nl-NL" dirty="0"/>
          </a:p>
          <a:p>
            <a:endParaRPr lang="nl-NL" dirty="0"/>
          </a:p>
        </p:txBody>
      </p:sp>
      <p:pic>
        <p:nvPicPr>
          <p:cNvPr id="7" name="Afbeelding 6">
            <a:extLst>
              <a:ext uri="{FF2B5EF4-FFF2-40B4-BE49-F238E27FC236}">
                <a16:creationId xmlns:a16="http://schemas.microsoft.com/office/drawing/2014/main" id="{0C2078AA-8F61-4C8F-9ACD-CAA4B10C76E2}"/>
              </a:ext>
            </a:extLst>
          </p:cNvPr>
          <p:cNvPicPr>
            <a:picLocks noChangeAspect="1"/>
          </p:cNvPicPr>
          <p:nvPr/>
        </p:nvPicPr>
        <p:blipFill>
          <a:blip r:embed="rId3"/>
          <a:stretch>
            <a:fillRect/>
          </a:stretch>
        </p:blipFill>
        <p:spPr>
          <a:xfrm>
            <a:off x="8138009" y="0"/>
            <a:ext cx="4053990" cy="6858000"/>
          </a:xfrm>
          <a:prstGeom prst="rect">
            <a:avLst/>
          </a:prstGeom>
        </p:spPr>
      </p:pic>
    </p:spTree>
    <p:extLst>
      <p:ext uri="{BB962C8B-B14F-4D97-AF65-F5344CB8AC3E}">
        <p14:creationId xmlns:p14="http://schemas.microsoft.com/office/powerpoint/2010/main" val="334113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3CE143-B325-4F31-AD0D-4934E74EA668}"/>
              </a:ext>
            </a:extLst>
          </p:cNvPr>
          <p:cNvSpPr>
            <a:spLocks noGrp="1"/>
          </p:cNvSpPr>
          <p:nvPr>
            <p:ph type="title"/>
          </p:nvPr>
        </p:nvSpPr>
        <p:spPr/>
        <p:txBody>
          <a:bodyPr/>
          <a:lstStyle/>
          <a:p>
            <a:r>
              <a:rPr lang="nl-NL" dirty="0"/>
              <a:t>Curriculum.nu </a:t>
            </a:r>
            <a:r>
              <a:rPr lang="nl-NL" dirty="0">
                <a:sym typeface="Wingdings" panose="05000000000000000000" pitchFamily="2" charset="2"/>
              </a:rPr>
              <a:t> naar daadwerkelijke herijking</a:t>
            </a:r>
            <a:endParaRPr lang="nl-NL" dirty="0"/>
          </a:p>
        </p:txBody>
      </p:sp>
      <p:sp>
        <p:nvSpPr>
          <p:cNvPr id="3" name="Tijdelijke aanduiding voor inhoud 2">
            <a:extLst>
              <a:ext uri="{FF2B5EF4-FFF2-40B4-BE49-F238E27FC236}">
                <a16:creationId xmlns:a16="http://schemas.microsoft.com/office/drawing/2014/main" id="{7E275936-7F8E-4F6C-99D3-208F1BE8C276}"/>
              </a:ext>
            </a:extLst>
          </p:cNvPr>
          <p:cNvSpPr>
            <a:spLocks noGrp="1"/>
          </p:cNvSpPr>
          <p:nvPr>
            <p:ph sz="half" idx="1"/>
          </p:nvPr>
        </p:nvSpPr>
        <p:spPr/>
        <p:txBody>
          <a:bodyPr/>
          <a:lstStyle/>
          <a:p>
            <a:r>
              <a:rPr lang="nl-NL" dirty="0"/>
              <a:t>Leergebied: Bewegen en sport</a:t>
            </a:r>
          </a:p>
          <a:p>
            <a:endParaRPr lang="nl-NL" dirty="0"/>
          </a:p>
        </p:txBody>
      </p:sp>
      <p:pic>
        <p:nvPicPr>
          <p:cNvPr id="5" name="Afbeelding 4">
            <a:extLst>
              <a:ext uri="{FF2B5EF4-FFF2-40B4-BE49-F238E27FC236}">
                <a16:creationId xmlns:a16="http://schemas.microsoft.com/office/drawing/2014/main" id="{91F74044-B46D-48C3-A63E-A995182E230A}"/>
              </a:ext>
            </a:extLst>
          </p:cNvPr>
          <p:cNvPicPr>
            <a:picLocks noChangeAspect="1"/>
          </p:cNvPicPr>
          <p:nvPr/>
        </p:nvPicPr>
        <p:blipFill>
          <a:blip r:embed="rId3"/>
          <a:stretch>
            <a:fillRect/>
          </a:stretch>
        </p:blipFill>
        <p:spPr>
          <a:xfrm>
            <a:off x="1554929" y="1816939"/>
            <a:ext cx="9469083" cy="3882322"/>
          </a:xfrm>
          <a:prstGeom prst="rect">
            <a:avLst/>
          </a:prstGeom>
          <a:noFill/>
        </p:spPr>
      </p:pic>
    </p:spTree>
    <p:extLst>
      <p:ext uri="{BB962C8B-B14F-4D97-AF65-F5344CB8AC3E}">
        <p14:creationId xmlns:p14="http://schemas.microsoft.com/office/powerpoint/2010/main" val="3407903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5709D0-A94F-4523-8634-C0A1A666AAB3}"/>
              </a:ext>
            </a:extLst>
          </p:cNvPr>
          <p:cNvSpPr>
            <a:spLocks noGrp="1"/>
          </p:cNvSpPr>
          <p:nvPr>
            <p:ph type="title"/>
          </p:nvPr>
        </p:nvSpPr>
        <p:spPr/>
        <p:txBody>
          <a:bodyPr/>
          <a:lstStyle/>
          <a:p>
            <a:r>
              <a:rPr lang="nl-NL" dirty="0"/>
              <a:t>Curriculumontwikkeling is …</a:t>
            </a:r>
          </a:p>
        </p:txBody>
      </p:sp>
      <p:sp>
        <p:nvSpPr>
          <p:cNvPr id="3" name="Tijdelijke aanduiding voor inhoud 2">
            <a:extLst>
              <a:ext uri="{FF2B5EF4-FFF2-40B4-BE49-F238E27FC236}">
                <a16:creationId xmlns:a16="http://schemas.microsoft.com/office/drawing/2014/main" id="{DB4F830D-A2DF-4E6A-87DF-F9BFDB343CB2}"/>
              </a:ext>
            </a:extLst>
          </p:cNvPr>
          <p:cNvSpPr>
            <a:spLocks noGrp="1"/>
          </p:cNvSpPr>
          <p:nvPr>
            <p:ph sz="half" idx="1"/>
          </p:nvPr>
        </p:nvSpPr>
        <p:spPr>
          <a:xfrm>
            <a:off x="1265583" y="1252728"/>
            <a:ext cx="10515600" cy="5498028"/>
          </a:xfrm>
        </p:spPr>
        <p:txBody>
          <a:bodyPr/>
          <a:lstStyle/>
          <a:p>
            <a:r>
              <a:rPr lang="nl-NL" dirty="0"/>
              <a:t>Curriculumontwikkeling is </a:t>
            </a:r>
            <a:r>
              <a:rPr lang="nl-NL" dirty="0">
                <a:solidFill>
                  <a:srgbClr val="C7007D"/>
                </a:solidFill>
              </a:rPr>
              <a:t>mensenwerk</a:t>
            </a:r>
          </a:p>
          <a:p>
            <a:r>
              <a:rPr lang="nl-NL" dirty="0"/>
              <a:t>Curriculumontwikkeling vraagt om </a:t>
            </a:r>
            <a:r>
              <a:rPr lang="nl-NL" dirty="0">
                <a:solidFill>
                  <a:srgbClr val="C7007D"/>
                </a:solidFill>
              </a:rPr>
              <a:t>expertise en historisch besef</a:t>
            </a:r>
          </a:p>
          <a:p>
            <a:r>
              <a:rPr lang="nl-NL" dirty="0"/>
              <a:t>Curriculumontwikkeling vraagt om </a:t>
            </a:r>
            <a:r>
              <a:rPr lang="nl-NL" dirty="0">
                <a:solidFill>
                  <a:srgbClr val="C7007D"/>
                </a:solidFill>
              </a:rPr>
              <a:t>verbinding</a:t>
            </a:r>
            <a:r>
              <a:rPr lang="nl-NL" dirty="0"/>
              <a:t> van expertises/perspectieven</a:t>
            </a:r>
          </a:p>
          <a:p>
            <a:r>
              <a:rPr lang="nl-NL" dirty="0"/>
              <a:t>Curriculumontwikkeling is gebaat bij </a:t>
            </a:r>
            <a:r>
              <a:rPr lang="nl-NL" dirty="0">
                <a:solidFill>
                  <a:srgbClr val="C7007D"/>
                </a:solidFill>
              </a:rPr>
              <a:t>wetenschappelijke onderbouwing</a:t>
            </a:r>
          </a:p>
          <a:p>
            <a:r>
              <a:rPr lang="nl-NL" dirty="0"/>
              <a:t>Curriculumontwikkeling is ook </a:t>
            </a:r>
            <a:r>
              <a:rPr lang="nl-NL" dirty="0">
                <a:solidFill>
                  <a:srgbClr val="C7007D"/>
                </a:solidFill>
              </a:rPr>
              <a:t>precies werk</a:t>
            </a:r>
          </a:p>
          <a:p>
            <a:r>
              <a:rPr lang="nl-NL" dirty="0"/>
              <a:t>Curriculumontwikkeling vraagt om </a:t>
            </a:r>
            <a:r>
              <a:rPr lang="nl-NL" dirty="0">
                <a:solidFill>
                  <a:srgbClr val="C7007D"/>
                </a:solidFill>
              </a:rPr>
              <a:t>enthousiasme en initiatief</a:t>
            </a:r>
          </a:p>
          <a:p>
            <a:r>
              <a:rPr lang="nl-NL" dirty="0"/>
              <a:t>Curriculumontwikkeling is gebaat bij </a:t>
            </a:r>
            <a:r>
              <a:rPr lang="nl-NL" dirty="0">
                <a:solidFill>
                  <a:srgbClr val="C7007D"/>
                </a:solidFill>
              </a:rPr>
              <a:t>organisatietalent</a:t>
            </a:r>
          </a:p>
          <a:p>
            <a:r>
              <a:rPr lang="nl-NL" dirty="0"/>
              <a:t>Curriculumontwikkeling is een proces van </a:t>
            </a:r>
            <a:r>
              <a:rPr lang="nl-NL" dirty="0">
                <a:solidFill>
                  <a:srgbClr val="C7007D"/>
                </a:solidFill>
              </a:rPr>
              <a:t>lange adem</a:t>
            </a:r>
          </a:p>
          <a:p>
            <a:r>
              <a:rPr lang="nl-NL" dirty="0"/>
              <a:t>Curriculumontwikkeling is </a:t>
            </a:r>
            <a:r>
              <a:rPr lang="nl-NL" dirty="0">
                <a:solidFill>
                  <a:srgbClr val="C7007D"/>
                </a:solidFill>
              </a:rPr>
              <a:t>beweging </a:t>
            </a:r>
          </a:p>
        </p:txBody>
      </p:sp>
      <p:pic>
        <p:nvPicPr>
          <p:cNvPr id="5" name="Afbeelding 4">
            <a:extLst>
              <a:ext uri="{FF2B5EF4-FFF2-40B4-BE49-F238E27FC236}">
                <a16:creationId xmlns:a16="http://schemas.microsoft.com/office/drawing/2014/main" id="{9B4C1949-2657-4B7D-92E9-03A53E9DB921}"/>
              </a:ext>
            </a:extLst>
          </p:cNvPr>
          <p:cNvPicPr>
            <a:picLocks noChangeAspect="1"/>
          </p:cNvPicPr>
          <p:nvPr/>
        </p:nvPicPr>
        <p:blipFill>
          <a:blip r:embed="rId2"/>
          <a:stretch>
            <a:fillRect/>
          </a:stretch>
        </p:blipFill>
        <p:spPr>
          <a:xfrm>
            <a:off x="8454690" y="3686881"/>
            <a:ext cx="3326493" cy="3063875"/>
          </a:xfrm>
          <a:prstGeom prst="rect">
            <a:avLst/>
          </a:prstGeom>
        </p:spPr>
      </p:pic>
    </p:spTree>
    <p:extLst>
      <p:ext uri="{BB962C8B-B14F-4D97-AF65-F5344CB8AC3E}">
        <p14:creationId xmlns:p14="http://schemas.microsoft.com/office/powerpoint/2010/main" val="292601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Tijdelijke aanduiding voor inhoud 4">
            <a:extLst>
              <a:ext uri="{FF2B5EF4-FFF2-40B4-BE49-F238E27FC236}">
                <a16:creationId xmlns:a16="http://schemas.microsoft.com/office/drawing/2014/main" id="{BF92E4FA-791F-452D-968A-86C9283D94B5}"/>
              </a:ext>
            </a:extLst>
          </p:cNvPr>
          <p:cNvPicPr>
            <a:picLocks noGrp="1" noChangeAspect="1"/>
          </p:cNvPicPr>
          <p:nvPr>
            <p:ph sz="half" idx="1"/>
          </p:nvPr>
        </p:nvPicPr>
        <p:blipFill rotWithShape="1">
          <a:blip r:embed="rId3"/>
          <a:srcRect l="9927" r="2057"/>
          <a:stretch/>
        </p:blipFill>
        <p:spPr>
          <a:xfrm>
            <a:off x="20" y="1282"/>
            <a:ext cx="12191980" cy="6856718"/>
          </a:xfrm>
          <a:prstGeom prst="rect">
            <a:avLst/>
          </a:prstGeom>
        </p:spPr>
      </p:pic>
    </p:spTree>
    <p:extLst>
      <p:ext uri="{BB962C8B-B14F-4D97-AF65-F5344CB8AC3E}">
        <p14:creationId xmlns:p14="http://schemas.microsoft.com/office/powerpoint/2010/main" val="4008944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E067F7-E6F9-4ED9-8C63-203894782415}"/>
              </a:ext>
            </a:extLst>
          </p:cNvPr>
          <p:cNvSpPr>
            <a:spLocks noGrp="1"/>
          </p:cNvSpPr>
          <p:nvPr>
            <p:ph type="title"/>
          </p:nvPr>
        </p:nvSpPr>
        <p:spPr/>
        <p:txBody>
          <a:bodyPr>
            <a:normAutofit fontScale="90000"/>
          </a:bodyPr>
          <a:lstStyle/>
          <a:p>
            <a:r>
              <a:rPr lang="en-US" dirty="0">
                <a:solidFill>
                  <a:srgbClr val="C7007D"/>
                </a:solidFill>
              </a:rPr>
              <a:t>Curriculum</a:t>
            </a:r>
            <a:br>
              <a:rPr lang="nl-NL" sz="3600" dirty="0"/>
            </a:br>
            <a:endParaRPr lang="nl-NL" dirty="0"/>
          </a:p>
        </p:txBody>
      </p:sp>
      <p:sp>
        <p:nvSpPr>
          <p:cNvPr id="3" name="Tijdelijke aanduiding voor inhoud 2">
            <a:extLst>
              <a:ext uri="{FF2B5EF4-FFF2-40B4-BE49-F238E27FC236}">
                <a16:creationId xmlns:a16="http://schemas.microsoft.com/office/drawing/2014/main" id="{B750976F-0CF2-4514-8CF5-8D8BDC866DE9}"/>
              </a:ext>
            </a:extLst>
          </p:cNvPr>
          <p:cNvSpPr>
            <a:spLocks noGrp="1"/>
          </p:cNvSpPr>
          <p:nvPr>
            <p:ph sz="half" idx="1"/>
          </p:nvPr>
        </p:nvSpPr>
        <p:spPr>
          <a:xfrm>
            <a:off x="1265583" y="852692"/>
            <a:ext cx="10515600" cy="5796464"/>
          </a:xfrm>
        </p:spPr>
        <p:txBody>
          <a:bodyPr/>
          <a:lstStyle/>
          <a:p>
            <a:pPr marL="0" indent="0">
              <a:buNone/>
            </a:pPr>
            <a:endParaRPr lang="nl-NL" sz="2800" dirty="0">
              <a:sym typeface="Wingdings" panose="05000000000000000000" pitchFamily="2" charset="2"/>
            </a:endParaRPr>
          </a:p>
          <a:p>
            <a:r>
              <a:rPr lang="en-US" sz="2400" dirty="0"/>
              <a:t>Curriculum is ‘a plan for learning’ </a:t>
            </a:r>
            <a:r>
              <a:rPr lang="nl-NL" sz="2400" dirty="0"/>
              <a:t>(</a:t>
            </a:r>
            <a:r>
              <a:rPr lang="nl-NL" sz="2400" dirty="0" err="1"/>
              <a:t>Taba</a:t>
            </a:r>
            <a:r>
              <a:rPr lang="nl-NL" sz="2400" dirty="0"/>
              <a:t>, 1962)</a:t>
            </a:r>
            <a:endParaRPr lang="nl-NL" sz="2400" dirty="0">
              <a:sym typeface="Wingdings" panose="05000000000000000000" pitchFamily="2" charset="2"/>
            </a:endParaRPr>
          </a:p>
          <a:p>
            <a:r>
              <a:rPr lang="nl-NL" sz="2400" dirty="0">
                <a:sym typeface="Wingdings" panose="05000000000000000000" pitchFamily="2" charset="2"/>
              </a:rPr>
              <a:t>Een plan voor het leren, oftewel: </a:t>
            </a:r>
            <a:r>
              <a:rPr lang="nl-NL" sz="2400" b="1" dirty="0">
                <a:solidFill>
                  <a:srgbClr val="C7007D"/>
                </a:solidFill>
                <a:sym typeface="Wingdings" panose="05000000000000000000" pitchFamily="2" charset="2"/>
              </a:rPr>
              <a:t>een leerplan</a:t>
            </a:r>
          </a:p>
          <a:p>
            <a:pPr marL="0" indent="0">
              <a:buNone/>
            </a:pPr>
            <a:endParaRPr lang="nl-NL" sz="2800" b="1" dirty="0">
              <a:solidFill>
                <a:srgbClr val="C7007D"/>
              </a:solidFill>
              <a:sym typeface="Wingdings" panose="05000000000000000000" pitchFamily="2" charset="2"/>
            </a:endParaRPr>
          </a:p>
          <a:p>
            <a:pPr marL="0" indent="0">
              <a:buNone/>
            </a:pPr>
            <a:r>
              <a:rPr lang="nl-NL" sz="2800" b="1" dirty="0">
                <a:solidFill>
                  <a:srgbClr val="C7007D"/>
                </a:solidFill>
                <a:sym typeface="Wingdings" panose="05000000000000000000" pitchFamily="2" charset="2"/>
              </a:rPr>
              <a:t>Deze bijdrage</a:t>
            </a:r>
          </a:p>
          <a:p>
            <a:r>
              <a:rPr lang="nl-NL" sz="2400" dirty="0"/>
              <a:t>Enige specificatie van veel omvattende begrip ‘curriculum’</a:t>
            </a:r>
          </a:p>
          <a:p>
            <a:r>
              <a:rPr lang="nl-NL" sz="2400" dirty="0"/>
              <a:t>Herijking van het curriculum bewegen en sport</a:t>
            </a:r>
          </a:p>
          <a:p>
            <a:endParaRPr lang="nl-NL" sz="2600" dirty="0"/>
          </a:p>
          <a:p>
            <a:pPr>
              <a:buFont typeface="Wingdings" panose="05000000000000000000" pitchFamily="2" charset="2"/>
              <a:buChar char="à"/>
            </a:pPr>
            <a:endParaRPr lang="nl-NL" sz="2800" dirty="0">
              <a:sym typeface="Wingdings" panose="05000000000000000000" pitchFamily="2" charset="2"/>
            </a:endParaRPr>
          </a:p>
          <a:p>
            <a:pPr>
              <a:buFont typeface="Wingdings" panose="05000000000000000000" pitchFamily="2" charset="2"/>
              <a:buChar char="à"/>
            </a:pPr>
            <a:endParaRPr lang="nl-NL" sz="2800" dirty="0">
              <a:sym typeface="Wingdings" panose="05000000000000000000" pitchFamily="2" charset="2"/>
            </a:endParaRPr>
          </a:p>
          <a:p>
            <a:pPr>
              <a:buFont typeface="Wingdings" panose="05000000000000000000" pitchFamily="2" charset="2"/>
              <a:buChar char="à"/>
            </a:pPr>
            <a:endParaRPr lang="nl-NL" sz="2800" dirty="0">
              <a:sym typeface="Wingdings" panose="05000000000000000000" pitchFamily="2" charset="2"/>
            </a:endParaRPr>
          </a:p>
          <a:p>
            <a:pPr>
              <a:buFont typeface="Wingdings" panose="05000000000000000000" pitchFamily="2" charset="2"/>
              <a:buChar char="à"/>
            </a:pPr>
            <a:endParaRPr lang="nl-NL" sz="2800" dirty="0">
              <a:sym typeface="Wingdings" panose="05000000000000000000" pitchFamily="2" charset="2"/>
            </a:endParaRPr>
          </a:p>
        </p:txBody>
      </p:sp>
    </p:spTree>
    <p:extLst>
      <p:ext uri="{BB962C8B-B14F-4D97-AF65-F5344CB8AC3E}">
        <p14:creationId xmlns:p14="http://schemas.microsoft.com/office/powerpoint/2010/main" val="3860293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25E7D0D9-B28F-439B-BB25-0BF3AACF995F}"/>
              </a:ext>
            </a:extLst>
          </p:cNvPr>
          <p:cNvSpPr/>
          <p:nvPr/>
        </p:nvSpPr>
        <p:spPr>
          <a:xfrm>
            <a:off x="4267200" y="5407378"/>
            <a:ext cx="812800" cy="1241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79504A88-F48B-4629-91F6-88513B12FE7B}"/>
              </a:ext>
            </a:extLst>
          </p:cNvPr>
          <p:cNvSpPr>
            <a:spLocks noGrp="1"/>
          </p:cNvSpPr>
          <p:nvPr>
            <p:ph type="title"/>
          </p:nvPr>
        </p:nvSpPr>
        <p:spPr>
          <a:xfrm>
            <a:off x="4965430" y="629266"/>
            <a:ext cx="6586491" cy="1676603"/>
          </a:xfrm>
        </p:spPr>
        <p:txBody>
          <a:bodyPr vert="horz" lIns="91440" tIns="45720" rIns="91440" bIns="45720" rtlCol="0" anchor="ctr">
            <a:normAutofit/>
          </a:bodyPr>
          <a:lstStyle/>
          <a:p>
            <a:r>
              <a:rPr lang="en-US" sz="4400" dirty="0">
                <a:latin typeface="Arial" panose="020B0604020202020204" pitchFamily="34" charset="0"/>
                <a:cs typeface="Arial" panose="020B0604020202020204" pitchFamily="34" charset="0"/>
              </a:rPr>
              <a:t>curriculum</a:t>
            </a:r>
          </a:p>
        </p:txBody>
      </p:sp>
      <p:sp>
        <p:nvSpPr>
          <p:cNvPr id="3" name="Tijdelijke aanduiding voor inhoud 2">
            <a:extLst>
              <a:ext uri="{FF2B5EF4-FFF2-40B4-BE49-F238E27FC236}">
                <a16:creationId xmlns:a16="http://schemas.microsoft.com/office/drawing/2014/main" id="{1F2C737B-F33C-4A3F-9020-67A79630EADB}"/>
              </a:ext>
            </a:extLst>
          </p:cNvPr>
          <p:cNvSpPr>
            <a:spLocks noGrp="1"/>
          </p:cNvSpPr>
          <p:nvPr>
            <p:ph sz="half" idx="1"/>
          </p:nvPr>
        </p:nvSpPr>
        <p:spPr>
          <a:xfrm>
            <a:off x="4965431" y="2438400"/>
            <a:ext cx="6586489" cy="3785419"/>
          </a:xfrm>
        </p:spPr>
        <p:txBody>
          <a:bodyPr vert="horz" lIns="91440" tIns="45720" rIns="91440" bIns="45720" rtlCol="0">
            <a:normAutofit/>
          </a:bodyPr>
          <a:lstStyle/>
          <a:p>
            <a:pPr marL="0" indent="0">
              <a:buNone/>
            </a:pPr>
            <a:r>
              <a:rPr lang="en-US" sz="2400" dirty="0" err="1"/>
              <a:t>Afhankelijk</a:t>
            </a:r>
            <a:r>
              <a:rPr lang="en-US" sz="2400" dirty="0"/>
              <a:t> van </a:t>
            </a:r>
            <a:r>
              <a:rPr lang="en-US" sz="2400" dirty="0" err="1"/>
              <a:t>bril</a:t>
            </a:r>
            <a:r>
              <a:rPr lang="en-US" sz="2400" dirty="0"/>
              <a:t> die je </a:t>
            </a:r>
            <a:r>
              <a:rPr lang="en-US" sz="2400" dirty="0" err="1"/>
              <a:t>opzet</a:t>
            </a:r>
            <a:r>
              <a:rPr lang="en-US" sz="2400" dirty="0"/>
              <a:t> </a:t>
            </a:r>
            <a:r>
              <a:rPr lang="en-US" sz="2400" dirty="0" err="1"/>
              <a:t>zie</a:t>
            </a:r>
            <a:r>
              <a:rPr lang="en-US" sz="2400" dirty="0"/>
              <a:t> je </a:t>
            </a:r>
            <a:r>
              <a:rPr lang="en-US" sz="2400" dirty="0" err="1"/>
              <a:t>bijv</a:t>
            </a:r>
            <a:r>
              <a:rPr lang="en-US" sz="2400" dirty="0"/>
              <a:t>.:</a:t>
            </a:r>
          </a:p>
          <a:p>
            <a:pPr marL="0"/>
            <a:endParaRPr lang="en-US" sz="2400" b="1" dirty="0"/>
          </a:p>
          <a:p>
            <a:pPr lvl="2"/>
            <a:r>
              <a:rPr lang="en-US" sz="2400" dirty="0" err="1"/>
              <a:t>Gelaagdheid</a:t>
            </a:r>
            <a:r>
              <a:rPr lang="en-US" sz="2400" dirty="0"/>
              <a:t>, </a:t>
            </a:r>
            <a:r>
              <a:rPr lang="en-US" sz="2400" dirty="0" err="1"/>
              <a:t>meerdere</a:t>
            </a:r>
            <a:r>
              <a:rPr lang="en-US" sz="2400" dirty="0"/>
              <a:t> </a:t>
            </a:r>
            <a:r>
              <a:rPr lang="en-US" sz="2400" b="1" dirty="0" err="1"/>
              <a:t>niveaus</a:t>
            </a:r>
            <a:endParaRPr lang="en-US" sz="2400" b="1" dirty="0"/>
          </a:p>
          <a:p>
            <a:pPr lvl="2"/>
            <a:endParaRPr lang="en-US" sz="2400" b="1" dirty="0"/>
          </a:p>
          <a:p>
            <a:pPr lvl="2"/>
            <a:r>
              <a:rPr lang="en-US" sz="2400" dirty="0" err="1"/>
              <a:t>Samenhang</a:t>
            </a:r>
            <a:r>
              <a:rPr lang="en-US" sz="2400" dirty="0"/>
              <a:t> van </a:t>
            </a:r>
            <a:r>
              <a:rPr lang="en-US" sz="2400" b="1" dirty="0" err="1"/>
              <a:t>componenten</a:t>
            </a:r>
            <a:endParaRPr lang="en-US" sz="2400" b="1" dirty="0"/>
          </a:p>
          <a:p>
            <a:pPr lvl="2"/>
            <a:endParaRPr lang="en-US" sz="2400" b="1" dirty="0"/>
          </a:p>
          <a:p>
            <a:pPr lvl="2"/>
            <a:r>
              <a:rPr lang="en-US" sz="2400" dirty="0" err="1"/>
              <a:t>Uitwerkingen</a:t>
            </a:r>
            <a:r>
              <a:rPr lang="en-US" sz="2400" dirty="0"/>
              <a:t> in </a:t>
            </a:r>
            <a:r>
              <a:rPr lang="en-US" sz="2400" b="1" dirty="0" err="1"/>
              <a:t>verschijningsvormen</a:t>
            </a:r>
            <a:endParaRPr lang="en-US" sz="2400" b="1" dirty="0"/>
          </a:p>
        </p:txBody>
      </p:sp>
      <p:pic>
        <p:nvPicPr>
          <p:cNvPr id="6" name="Afbeelding 5">
            <a:extLst>
              <a:ext uri="{FF2B5EF4-FFF2-40B4-BE49-F238E27FC236}">
                <a16:creationId xmlns:a16="http://schemas.microsoft.com/office/drawing/2014/main" id="{EC7BAAE0-E55B-49CE-9496-DE722CF3B1E0}"/>
              </a:ext>
            </a:extLst>
          </p:cNvPr>
          <p:cNvPicPr>
            <a:picLocks noChangeAspect="1"/>
          </p:cNvPicPr>
          <p:nvPr/>
        </p:nvPicPr>
        <p:blipFill rotWithShape="1">
          <a:blip r:embed="rId2"/>
          <a:srcRect l="2997" r="5038"/>
          <a:stretch/>
        </p:blipFill>
        <p:spPr>
          <a:xfrm>
            <a:off x="-55195" y="0"/>
            <a:ext cx="4635571" cy="6857990"/>
          </a:xfrm>
          <a:prstGeom prst="rect">
            <a:avLst/>
          </a:prstGeom>
          <a:effectLst/>
        </p:spPr>
      </p:pic>
    </p:spTree>
    <p:extLst>
      <p:ext uri="{BB962C8B-B14F-4D97-AF65-F5344CB8AC3E}">
        <p14:creationId xmlns:p14="http://schemas.microsoft.com/office/powerpoint/2010/main" val="350480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10333E-41CF-431D-B1AA-7F979F731462}"/>
              </a:ext>
            </a:extLst>
          </p:cNvPr>
          <p:cNvSpPr>
            <a:spLocks noGrp="1"/>
          </p:cNvSpPr>
          <p:nvPr>
            <p:ph type="title"/>
          </p:nvPr>
        </p:nvSpPr>
        <p:spPr/>
        <p:txBody>
          <a:bodyPr/>
          <a:lstStyle/>
          <a:p>
            <a:r>
              <a:rPr lang="nl-NL" dirty="0"/>
              <a:t>Curriculum </a:t>
            </a:r>
            <a:r>
              <a:rPr lang="nl-NL" dirty="0">
                <a:sym typeface="Wingdings" panose="05000000000000000000" pitchFamily="2" charset="2"/>
              </a:rPr>
              <a:t></a:t>
            </a:r>
            <a:r>
              <a:rPr lang="nl-NL" dirty="0"/>
              <a:t> niveaus</a:t>
            </a:r>
          </a:p>
        </p:txBody>
      </p:sp>
      <p:sp>
        <p:nvSpPr>
          <p:cNvPr id="3" name="Tijdelijke aanduiding voor inhoud 2">
            <a:extLst>
              <a:ext uri="{FF2B5EF4-FFF2-40B4-BE49-F238E27FC236}">
                <a16:creationId xmlns:a16="http://schemas.microsoft.com/office/drawing/2014/main" id="{F81FEC56-4931-453B-B842-CFF2B5A1C934}"/>
              </a:ext>
            </a:extLst>
          </p:cNvPr>
          <p:cNvSpPr>
            <a:spLocks noGrp="1"/>
          </p:cNvSpPr>
          <p:nvPr>
            <p:ph sz="half" idx="1"/>
          </p:nvPr>
        </p:nvSpPr>
        <p:spPr>
          <a:xfrm>
            <a:off x="1265583" y="1252728"/>
            <a:ext cx="10515600" cy="5449014"/>
          </a:xfrm>
        </p:spPr>
        <p:txBody>
          <a:bodyPr>
            <a:normAutofit lnSpcReduction="10000"/>
          </a:bodyPr>
          <a:lstStyle/>
          <a:p>
            <a:pPr eaLnBrk="1" hangingPunct="1">
              <a:lnSpc>
                <a:spcPct val="90000"/>
              </a:lnSpc>
              <a:defRPr/>
            </a:pPr>
            <a:r>
              <a:rPr lang="nl-NL" sz="2000" b="1" dirty="0">
                <a:solidFill>
                  <a:srgbClr val="C7007D"/>
                </a:solidFill>
              </a:rPr>
              <a:t>SUPRA</a:t>
            </a:r>
            <a:r>
              <a:rPr lang="nl-NL" sz="2000" dirty="0">
                <a:solidFill>
                  <a:srgbClr val="C7007D"/>
                </a:solidFill>
              </a:rPr>
              <a:t>:</a:t>
            </a:r>
            <a:r>
              <a:rPr lang="nl-NL" sz="2000" dirty="0"/>
              <a:t> internationaal - verdragen en vergelijkingen</a:t>
            </a:r>
          </a:p>
          <a:p>
            <a:pPr>
              <a:buNone/>
              <a:defRPr/>
            </a:pPr>
            <a:r>
              <a:rPr lang="nl-NL" sz="2000" dirty="0"/>
              <a:t>	</a:t>
            </a:r>
            <a:r>
              <a:rPr lang="nl-NL" sz="2000" i="1" dirty="0"/>
              <a:t>(bijv. </a:t>
            </a:r>
            <a:r>
              <a:rPr lang="nl-NL" i="1" dirty="0"/>
              <a:t>PISA/TIMSS, </a:t>
            </a:r>
            <a:r>
              <a:rPr lang="nl-NL" sz="2000" i="1" dirty="0"/>
              <a:t>Europees </a:t>
            </a:r>
            <a:r>
              <a:rPr lang="nl-NL" sz="2000" i="1" dirty="0" err="1"/>
              <a:t>ReferentieKader</a:t>
            </a:r>
            <a:r>
              <a:rPr lang="nl-NL" sz="2000" i="1" dirty="0"/>
              <a:t> voor </a:t>
            </a:r>
            <a:r>
              <a:rPr lang="nl-NL" sz="2000" i="1" dirty="0" err="1"/>
              <a:t>mvt</a:t>
            </a:r>
            <a:r>
              <a:rPr lang="nl-NL" sz="2000" i="1" dirty="0"/>
              <a:t>)</a:t>
            </a:r>
          </a:p>
          <a:p>
            <a:pPr eaLnBrk="1" hangingPunct="1">
              <a:lnSpc>
                <a:spcPct val="90000"/>
              </a:lnSpc>
              <a:defRPr/>
            </a:pPr>
            <a:endParaRPr lang="nl-NL" sz="2000" dirty="0"/>
          </a:p>
          <a:p>
            <a:pPr eaLnBrk="1" hangingPunct="1">
              <a:lnSpc>
                <a:spcPct val="90000"/>
              </a:lnSpc>
              <a:defRPr/>
            </a:pPr>
            <a:r>
              <a:rPr lang="nl-NL" sz="2000" b="1" dirty="0">
                <a:solidFill>
                  <a:srgbClr val="C7007D"/>
                </a:solidFill>
              </a:rPr>
              <a:t>MACRO</a:t>
            </a:r>
            <a:r>
              <a:rPr lang="nl-NL" sz="2000" dirty="0"/>
              <a:t>: landelijk - </a:t>
            </a:r>
            <a:r>
              <a:rPr lang="nl-NL" sz="2000" dirty="0" err="1"/>
              <a:t>kaderstellend</a:t>
            </a:r>
            <a:r>
              <a:rPr lang="nl-NL" sz="2000" dirty="0"/>
              <a:t>, al dan niet prescriptief</a:t>
            </a:r>
          </a:p>
          <a:p>
            <a:pPr eaLnBrk="1" hangingPunct="1">
              <a:lnSpc>
                <a:spcPct val="90000"/>
              </a:lnSpc>
              <a:buFontTx/>
              <a:buNone/>
              <a:defRPr/>
            </a:pPr>
            <a:r>
              <a:rPr lang="nl-NL" sz="2000" dirty="0"/>
              <a:t>	</a:t>
            </a:r>
            <a:r>
              <a:rPr lang="nl-NL" sz="2000" i="1" dirty="0"/>
              <a:t>(bijv. kerndoelen, eindtermen, examenprogramma</a:t>
            </a:r>
            <a:r>
              <a:rPr lang="nl-NL" altLang="nl-NL" sz="2000" i="1" dirty="0"/>
              <a:t>’</a:t>
            </a:r>
            <a:r>
              <a:rPr lang="nl-NL" sz="2000" i="1" dirty="0"/>
              <a:t>s, syllabi)</a:t>
            </a:r>
          </a:p>
          <a:p>
            <a:pPr eaLnBrk="1" hangingPunct="1">
              <a:lnSpc>
                <a:spcPct val="90000"/>
              </a:lnSpc>
              <a:defRPr/>
            </a:pPr>
            <a:endParaRPr lang="nl-NL" sz="2000" dirty="0"/>
          </a:p>
          <a:p>
            <a:pPr eaLnBrk="1" hangingPunct="1">
              <a:lnSpc>
                <a:spcPct val="90000"/>
              </a:lnSpc>
              <a:defRPr/>
            </a:pPr>
            <a:r>
              <a:rPr lang="nl-NL" sz="2000" b="1" dirty="0">
                <a:solidFill>
                  <a:srgbClr val="C7007D"/>
                </a:solidFill>
              </a:rPr>
              <a:t>MESO</a:t>
            </a:r>
            <a:r>
              <a:rPr lang="nl-NL" sz="2000" dirty="0"/>
              <a:t>: school/instituut/opleiding - in- en aanvulling door de school</a:t>
            </a:r>
          </a:p>
          <a:p>
            <a:pPr eaLnBrk="1" hangingPunct="1">
              <a:lnSpc>
                <a:spcPct val="90000"/>
              </a:lnSpc>
              <a:buFontTx/>
              <a:buNone/>
              <a:defRPr/>
            </a:pPr>
            <a:r>
              <a:rPr lang="nl-NL" sz="2000" dirty="0"/>
              <a:t>	</a:t>
            </a:r>
            <a:r>
              <a:rPr lang="nl-NL" sz="2000" i="1" dirty="0"/>
              <a:t>(schoolplan, opleidingsprogramma)</a:t>
            </a:r>
          </a:p>
          <a:p>
            <a:pPr eaLnBrk="1" hangingPunct="1">
              <a:lnSpc>
                <a:spcPct val="90000"/>
              </a:lnSpc>
              <a:defRPr/>
            </a:pPr>
            <a:endParaRPr lang="nl-NL" sz="2000" dirty="0"/>
          </a:p>
          <a:p>
            <a:pPr eaLnBrk="1" hangingPunct="1">
              <a:lnSpc>
                <a:spcPct val="90000"/>
              </a:lnSpc>
              <a:defRPr/>
            </a:pPr>
            <a:r>
              <a:rPr lang="nl-NL" sz="2000" b="1" dirty="0">
                <a:solidFill>
                  <a:srgbClr val="C7007D"/>
                </a:solidFill>
              </a:rPr>
              <a:t>MICRO</a:t>
            </a:r>
            <a:r>
              <a:rPr lang="nl-NL" sz="2000" dirty="0"/>
              <a:t>: klas, groep, docent</a:t>
            </a:r>
          </a:p>
          <a:p>
            <a:pPr eaLnBrk="1" hangingPunct="1">
              <a:lnSpc>
                <a:spcPct val="90000"/>
              </a:lnSpc>
              <a:buFontTx/>
              <a:buNone/>
              <a:defRPr/>
            </a:pPr>
            <a:r>
              <a:rPr lang="nl-NL" sz="2000" dirty="0"/>
              <a:t>	</a:t>
            </a:r>
            <a:r>
              <a:rPr lang="nl-NL" sz="2000" i="1" dirty="0"/>
              <a:t>(les, lessenserie, module, lesmateriaal, schoolboek, methode, leergang)</a:t>
            </a:r>
          </a:p>
          <a:p>
            <a:pPr eaLnBrk="1" hangingPunct="1">
              <a:lnSpc>
                <a:spcPct val="90000"/>
              </a:lnSpc>
              <a:defRPr/>
            </a:pPr>
            <a:endParaRPr lang="nl-NL" sz="2000" i="1" dirty="0"/>
          </a:p>
          <a:p>
            <a:pPr eaLnBrk="1" hangingPunct="1">
              <a:lnSpc>
                <a:spcPct val="90000"/>
              </a:lnSpc>
              <a:defRPr/>
            </a:pPr>
            <a:r>
              <a:rPr lang="nl-NL" sz="2000" b="1" dirty="0">
                <a:solidFill>
                  <a:srgbClr val="C7007D"/>
                </a:solidFill>
              </a:rPr>
              <a:t>NANO</a:t>
            </a:r>
            <a:r>
              <a:rPr lang="nl-NL" sz="2000" dirty="0"/>
              <a:t>: leerling, individu</a:t>
            </a:r>
          </a:p>
          <a:p>
            <a:pPr eaLnBrk="1" hangingPunct="1">
              <a:lnSpc>
                <a:spcPct val="90000"/>
              </a:lnSpc>
              <a:buFontTx/>
              <a:buNone/>
              <a:defRPr/>
            </a:pPr>
            <a:r>
              <a:rPr lang="nl-NL" sz="2000" dirty="0"/>
              <a:t>	</a:t>
            </a:r>
            <a:r>
              <a:rPr lang="nl-NL" sz="2000" i="1" dirty="0"/>
              <a:t>(persoonlijke leerplan, individuele leerroutes; vgl. leven lang ontwikkelen)</a:t>
            </a:r>
          </a:p>
          <a:p>
            <a:endParaRPr lang="nl-NL" dirty="0"/>
          </a:p>
        </p:txBody>
      </p:sp>
      <p:sp>
        <p:nvSpPr>
          <p:cNvPr id="5" name="Pijl: links 4">
            <a:extLst>
              <a:ext uri="{FF2B5EF4-FFF2-40B4-BE49-F238E27FC236}">
                <a16:creationId xmlns:a16="http://schemas.microsoft.com/office/drawing/2014/main" id="{F47878EB-873E-42FC-844F-B387C4C24B1F}"/>
              </a:ext>
            </a:extLst>
          </p:cNvPr>
          <p:cNvSpPr/>
          <p:nvPr/>
        </p:nvSpPr>
        <p:spPr>
          <a:xfrm>
            <a:off x="8560820" y="2039807"/>
            <a:ext cx="3220279" cy="1189736"/>
          </a:xfrm>
          <a:prstGeom prst="leftArrow">
            <a:avLst/>
          </a:prstGeom>
          <a:solidFill>
            <a:srgbClr val="C7007D"/>
          </a:solidFill>
          <a:ln>
            <a:solidFill>
              <a:srgbClr val="C70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1" name="Afbeelding 10">
            <a:extLst>
              <a:ext uri="{FF2B5EF4-FFF2-40B4-BE49-F238E27FC236}">
                <a16:creationId xmlns:a16="http://schemas.microsoft.com/office/drawing/2014/main" id="{62CA075C-3AC0-4A22-B096-B534AFD0EE02}"/>
              </a:ext>
            </a:extLst>
          </p:cNvPr>
          <p:cNvPicPr>
            <a:picLocks noChangeAspect="1"/>
          </p:cNvPicPr>
          <p:nvPr/>
        </p:nvPicPr>
        <p:blipFill rotWithShape="1">
          <a:blip r:embed="rId2"/>
          <a:srcRect l="815" r="2856"/>
          <a:stretch/>
        </p:blipFill>
        <p:spPr>
          <a:xfrm>
            <a:off x="-7366" y="10"/>
            <a:ext cx="933055" cy="1317838"/>
          </a:xfrm>
          <a:custGeom>
            <a:avLst/>
            <a:gdLst/>
            <a:ahLst/>
            <a:cxnLst/>
            <a:rect l="l" t="t" r="r" b="b"/>
            <a:pathLst>
              <a:path w="4636517" h="6858000">
                <a:moveTo>
                  <a:pt x="0" y="0"/>
                </a:moveTo>
                <a:lnTo>
                  <a:pt x="4636517" y="0"/>
                </a:lnTo>
                <a:lnTo>
                  <a:pt x="4636517" y="6858000"/>
                </a:lnTo>
                <a:lnTo>
                  <a:pt x="0" y="6858000"/>
                </a:lnTo>
                <a:close/>
              </a:path>
            </a:pathLst>
          </a:custGeom>
        </p:spPr>
      </p:pic>
    </p:spTree>
    <p:extLst>
      <p:ext uri="{BB962C8B-B14F-4D97-AF65-F5344CB8AC3E}">
        <p14:creationId xmlns:p14="http://schemas.microsoft.com/office/powerpoint/2010/main" val="99959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3A863DEE-E1F0-4AB0-BFD1-8405DAC954B9}"/>
              </a:ext>
            </a:extLst>
          </p:cNvPr>
          <p:cNvSpPr>
            <a:spLocks noGrp="1"/>
          </p:cNvSpPr>
          <p:nvPr>
            <p:ph sz="half" idx="1"/>
          </p:nvPr>
        </p:nvSpPr>
        <p:spPr>
          <a:xfrm>
            <a:off x="648930" y="1111170"/>
            <a:ext cx="3877913" cy="5112649"/>
          </a:xfrm>
        </p:spPr>
        <p:txBody>
          <a:bodyPr vert="horz" lIns="91440" tIns="45720" rIns="91440" bIns="45720" rtlCol="0">
            <a:normAutofit/>
          </a:bodyPr>
          <a:lstStyle/>
          <a:p>
            <a:pPr marL="0" indent="0">
              <a:buNone/>
            </a:pPr>
            <a:r>
              <a:rPr lang="en-US" b="1" dirty="0" err="1"/>
              <a:t>Drie</a:t>
            </a:r>
            <a:r>
              <a:rPr lang="en-US" b="1" dirty="0"/>
              <a:t> </a:t>
            </a:r>
            <a:r>
              <a:rPr lang="en-US" b="1" dirty="0" err="1"/>
              <a:t>generaties</a:t>
            </a:r>
            <a:r>
              <a:rPr lang="en-US" b="1" dirty="0"/>
              <a:t> </a:t>
            </a:r>
            <a:r>
              <a:rPr lang="en-US" b="1" dirty="0" err="1">
                <a:solidFill>
                  <a:srgbClr val="C7007D"/>
                </a:solidFill>
              </a:rPr>
              <a:t>kerndoelen</a:t>
            </a:r>
            <a:endParaRPr lang="en-US" dirty="0">
              <a:solidFill>
                <a:srgbClr val="C7007D"/>
              </a:solidFill>
            </a:endParaRPr>
          </a:p>
          <a:p>
            <a:pPr marL="0" indent="0">
              <a:buNone/>
            </a:pPr>
            <a:r>
              <a:rPr lang="en-US" dirty="0" err="1"/>
              <a:t>Voorstel</a:t>
            </a:r>
            <a:r>
              <a:rPr lang="en-US" dirty="0"/>
              <a:t> 1987: 464 </a:t>
            </a:r>
            <a:r>
              <a:rPr lang="en-US" dirty="0" err="1"/>
              <a:t>kerndoelen</a:t>
            </a:r>
            <a:endParaRPr lang="en-US" dirty="0"/>
          </a:p>
          <a:p>
            <a:pPr marL="0" indent="0">
              <a:buNone/>
            </a:pPr>
            <a:r>
              <a:rPr lang="en-US" dirty="0"/>
              <a:t>1993: 120 </a:t>
            </a:r>
            <a:r>
              <a:rPr lang="en-US" dirty="0" err="1"/>
              <a:t>kerndoelen</a:t>
            </a:r>
            <a:endParaRPr lang="en-US" dirty="0"/>
          </a:p>
          <a:p>
            <a:pPr marL="0" indent="0">
              <a:buNone/>
            </a:pPr>
            <a:r>
              <a:rPr lang="en-US" dirty="0"/>
              <a:t>1998: 103 </a:t>
            </a:r>
            <a:r>
              <a:rPr lang="en-US" dirty="0" err="1"/>
              <a:t>kerndoelen</a:t>
            </a:r>
            <a:endParaRPr lang="en-US" dirty="0"/>
          </a:p>
          <a:p>
            <a:pPr marL="0" indent="0">
              <a:buNone/>
            </a:pPr>
            <a:r>
              <a:rPr lang="en-US" dirty="0"/>
              <a:t>2006: 58 </a:t>
            </a:r>
            <a:r>
              <a:rPr lang="en-US" dirty="0" err="1"/>
              <a:t>kerndoelen</a:t>
            </a:r>
            <a:endParaRPr lang="en-US" dirty="0"/>
          </a:p>
          <a:p>
            <a:pPr marL="0" indent="0">
              <a:buNone/>
            </a:pPr>
            <a:r>
              <a:rPr lang="en-US" dirty="0"/>
              <a:t>(met twee </a:t>
            </a:r>
            <a:r>
              <a:rPr lang="en-US" dirty="0" err="1"/>
              <a:t>kerndoelen</a:t>
            </a:r>
            <a:r>
              <a:rPr lang="en-US" dirty="0"/>
              <a:t> </a:t>
            </a:r>
            <a:r>
              <a:rPr lang="en-US" dirty="0" err="1"/>
              <a:t>voor</a:t>
            </a:r>
            <a:r>
              <a:rPr lang="en-US" dirty="0"/>
              <a:t> </a:t>
            </a:r>
            <a:r>
              <a:rPr lang="en-US" dirty="0" err="1"/>
              <a:t>bewegingsonderwijs</a:t>
            </a:r>
            <a:r>
              <a:rPr lang="en-US" dirty="0"/>
              <a:t>)</a:t>
            </a:r>
          </a:p>
          <a:p>
            <a:pPr marL="0" indent="0">
              <a:buNone/>
            </a:pPr>
            <a:endParaRPr lang="en-US" dirty="0"/>
          </a:p>
          <a:p>
            <a:pPr marL="0" indent="0">
              <a:buNone/>
            </a:pPr>
            <a:r>
              <a:rPr lang="nl-NL" sz="2000" dirty="0"/>
              <a:t>Sinds 2014:</a:t>
            </a:r>
          </a:p>
          <a:p>
            <a:pPr marL="0" indent="0">
              <a:buNone/>
            </a:pPr>
            <a:r>
              <a:rPr lang="nl-NL" b="1" dirty="0">
                <a:solidFill>
                  <a:srgbClr val="C7007D"/>
                </a:solidFill>
              </a:rPr>
              <a:t>H</a:t>
            </a:r>
            <a:r>
              <a:rPr lang="nl-NL" sz="2000" b="1" dirty="0">
                <a:solidFill>
                  <a:srgbClr val="C7007D"/>
                </a:solidFill>
              </a:rPr>
              <a:t>erijking</a:t>
            </a:r>
            <a:r>
              <a:rPr lang="nl-NL" sz="2000" b="1" dirty="0"/>
              <a:t> van kerndoelen en eindtermen </a:t>
            </a:r>
          </a:p>
          <a:p>
            <a:pPr marL="0" indent="0">
              <a:buNone/>
            </a:pPr>
            <a:r>
              <a:rPr lang="nl-NL" sz="2000" dirty="0"/>
              <a:t>via Onderwijs2032 + Curriculum.nu</a:t>
            </a:r>
          </a:p>
          <a:p>
            <a:pPr marL="0" indent="0">
              <a:buNone/>
            </a:pPr>
            <a:endParaRPr lang="en-US" dirty="0"/>
          </a:p>
          <a:p>
            <a:pPr marL="0" indent="0">
              <a:buNone/>
            </a:pPr>
            <a:endParaRPr lang="en-US" dirty="0"/>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682B39E2-50D6-4DF0-B609-F1B3BCBE0773}"/>
              </a:ext>
            </a:extLst>
          </p:cNvPr>
          <p:cNvPicPr>
            <a:picLocks noChangeAspect="1"/>
          </p:cNvPicPr>
          <p:nvPr/>
        </p:nvPicPr>
        <p:blipFill>
          <a:blip r:embed="rId3"/>
          <a:stretch>
            <a:fillRect/>
          </a:stretch>
        </p:blipFill>
        <p:spPr>
          <a:xfrm>
            <a:off x="5405862" y="1523764"/>
            <a:ext cx="6019331" cy="3807226"/>
          </a:xfrm>
          <a:prstGeom prst="rect">
            <a:avLst/>
          </a:prstGeom>
          <a:effectLst/>
        </p:spPr>
      </p:pic>
    </p:spTree>
    <p:extLst>
      <p:ext uri="{BB962C8B-B14F-4D97-AF65-F5344CB8AC3E}">
        <p14:creationId xmlns:p14="http://schemas.microsoft.com/office/powerpoint/2010/main" val="3840089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10333E-41CF-431D-B1AA-7F979F731462}"/>
              </a:ext>
            </a:extLst>
          </p:cNvPr>
          <p:cNvSpPr>
            <a:spLocks noGrp="1"/>
          </p:cNvSpPr>
          <p:nvPr>
            <p:ph type="title"/>
          </p:nvPr>
        </p:nvSpPr>
        <p:spPr/>
        <p:txBody>
          <a:bodyPr/>
          <a:lstStyle/>
          <a:p>
            <a:r>
              <a:rPr lang="nl-NL" dirty="0"/>
              <a:t>Curriculum </a:t>
            </a:r>
            <a:r>
              <a:rPr lang="nl-NL" dirty="0">
                <a:sym typeface="Wingdings" panose="05000000000000000000" pitchFamily="2" charset="2"/>
              </a:rPr>
              <a:t></a:t>
            </a:r>
            <a:r>
              <a:rPr lang="nl-NL" dirty="0"/>
              <a:t> niveaus</a:t>
            </a:r>
          </a:p>
        </p:txBody>
      </p:sp>
      <p:sp>
        <p:nvSpPr>
          <p:cNvPr id="3" name="Tijdelijke aanduiding voor inhoud 2">
            <a:extLst>
              <a:ext uri="{FF2B5EF4-FFF2-40B4-BE49-F238E27FC236}">
                <a16:creationId xmlns:a16="http://schemas.microsoft.com/office/drawing/2014/main" id="{F81FEC56-4931-453B-B842-CFF2B5A1C934}"/>
              </a:ext>
            </a:extLst>
          </p:cNvPr>
          <p:cNvSpPr>
            <a:spLocks noGrp="1"/>
          </p:cNvSpPr>
          <p:nvPr>
            <p:ph sz="half" idx="1"/>
          </p:nvPr>
        </p:nvSpPr>
        <p:spPr>
          <a:xfrm>
            <a:off x="1265583" y="1252728"/>
            <a:ext cx="10515600" cy="5449014"/>
          </a:xfrm>
        </p:spPr>
        <p:txBody>
          <a:bodyPr>
            <a:normAutofit lnSpcReduction="10000"/>
          </a:bodyPr>
          <a:lstStyle/>
          <a:p>
            <a:pPr eaLnBrk="1" hangingPunct="1">
              <a:lnSpc>
                <a:spcPct val="90000"/>
              </a:lnSpc>
              <a:defRPr/>
            </a:pPr>
            <a:r>
              <a:rPr lang="nl-NL" sz="2000" b="1" dirty="0">
                <a:solidFill>
                  <a:srgbClr val="C7007D"/>
                </a:solidFill>
              </a:rPr>
              <a:t>SUPRA</a:t>
            </a:r>
            <a:r>
              <a:rPr lang="nl-NL" sz="2000" dirty="0">
                <a:solidFill>
                  <a:srgbClr val="C7007D"/>
                </a:solidFill>
              </a:rPr>
              <a:t>:</a:t>
            </a:r>
            <a:r>
              <a:rPr lang="nl-NL" sz="2000" dirty="0"/>
              <a:t> internationaal - verdragen en vergelijkingen</a:t>
            </a:r>
          </a:p>
          <a:p>
            <a:pPr eaLnBrk="1" hangingPunct="1">
              <a:lnSpc>
                <a:spcPct val="90000"/>
              </a:lnSpc>
              <a:buFontTx/>
              <a:buNone/>
              <a:defRPr/>
            </a:pPr>
            <a:r>
              <a:rPr lang="nl-NL" sz="2000" dirty="0"/>
              <a:t>	</a:t>
            </a:r>
            <a:r>
              <a:rPr lang="nl-NL" sz="2000" i="1" dirty="0"/>
              <a:t>(</a:t>
            </a:r>
            <a:r>
              <a:rPr lang="nl-NL" sz="2000" i="1" dirty="0" err="1"/>
              <a:t>bijv</a:t>
            </a:r>
            <a:r>
              <a:rPr lang="nl-NL" sz="2000" i="1" dirty="0"/>
              <a:t> Bologna, Lissabon, ERK, PISA/TIMSS)</a:t>
            </a:r>
          </a:p>
          <a:p>
            <a:pPr eaLnBrk="1" hangingPunct="1">
              <a:lnSpc>
                <a:spcPct val="90000"/>
              </a:lnSpc>
              <a:defRPr/>
            </a:pPr>
            <a:endParaRPr lang="nl-NL" sz="2000" dirty="0"/>
          </a:p>
          <a:p>
            <a:pPr eaLnBrk="1" hangingPunct="1">
              <a:lnSpc>
                <a:spcPct val="90000"/>
              </a:lnSpc>
              <a:defRPr/>
            </a:pPr>
            <a:r>
              <a:rPr lang="nl-NL" sz="2000" b="1" dirty="0">
                <a:solidFill>
                  <a:srgbClr val="C7007D"/>
                </a:solidFill>
              </a:rPr>
              <a:t>MACRO</a:t>
            </a:r>
            <a:r>
              <a:rPr lang="nl-NL" sz="2000" b="1" dirty="0"/>
              <a:t>: landelijk - </a:t>
            </a:r>
            <a:r>
              <a:rPr lang="nl-NL" sz="2000" b="1" dirty="0" err="1"/>
              <a:t>kaderstellend</a:t>
            </a:r>
            <a:r>
              <a:rPr lang="nl-NL" sz="2000" b="1" dirty="0"/>
              <a:t>, al dan niet prescriptief</a:t>
            </a:r>
          </a:p>
          <a:p>
            <a:pPr eaLnBrk="1" hangingPunct="1">
              <a:lnSpc>
                <a:spcPct val="90000"/>
              </a:lnSpc>
              <a:buFontTx/>
              <a:buNone/>
              <a:defRPr/>
            </a:pPr>
            <a:r>
              <a:rPr lang="nl-NL" sz="2000" b="1" dirty="0"/>
              <a:t>	</a:t>
            </a:r>
            <a:r>
              <a:rPr lang="nl-NL" sz="2000" b="1" i="1" dirty="0"/>
              <a:t>(bijv. kerndoelen, eindtermen, examenprogramma</a:t>
            </a:r>
            <a:r>
              <a:rPr lang="nl-NL" altLang="nl-NL" sz="2000" b="1" i="1" dirty="0"/>
              <a:t>’</a:t>
            </a:r>
            <a:r>
              <a:rPr lang="nl-NL" sz="2000" b="1" i="1" dirty="0"/>
              <a:t>s, syllabi)</a:t>
            </a:r>
          </a:p>
          <a:p>
            <a:pPr eaLnBrk="1" hangingPunct="1">
              <a:lnSpc>
                <a:spcPct val="90000"/>
              </a:lnSpc>
              <a:defRPr/>
            </a:pPr>
            <a:endParaRPr lang="nl-NL" sz="2000" dirty="0"/>
          </a:p>
          <a:p>
            <a:pPr eaLnBrk="1" hangingPunct="1">
              <a:lnSpc>
                <a:spcPct val="90000"/>
              </a:lnSpc>
              <a:defRPr/>
            </a:pPr>
            <a:r>
              <a:rPr lang="nl-NL" sz="2000" b="1" dirty="0">
                <a:solidFill>
                  <a:srgbClr val="C7007D"/>
                </a:solidFill>
              </a:rPr>
              <a:t>MESO</a:t>
            </a:r>
            <a:r>
              <a:rPr lang="nl-NL" sz="2000" dirty="0"/>
              <a:t>: school/instituut/opleiding - in- en aanvulling door de school</a:t>
            </a:r>
          </a:p>
          <a:p>
            <a:pPr eaLnBrk="1" hangingPunct="1">
              <a:lnSpc>
                <a:spcPct val="90000"/>
              </a:lnSpc>
              <a:buFontTx/>
              <a:buNone/>
              <a:defRPr/>
            </a:pPr>
            <a:r>
              <a:rPr lang="nl-NL" sz="2000" dirty="0"/>
              <a:t>	</a:t>
            </a:r>
            <a:r>
              <a:rPr lang="nl-NL" sz="2000" i="1" dirty="0"/>
              <a:t>(school-leerplan, opleidingsprogramma)</a:t>
            </a:r>
          </a:p>
          <a:p>
            <a:pPr eaLnBrk="1" hangingPunct="1">
              <a:lnSpc>
                <a:spcPct val="90000"/>
              </a:lnSpc>
              <a:defRPr/>
            </a:pPr>
            <a:endParaRPr lang="nl-NL" sz="2000" dirty="0"/>
          </a:p>
          <a:p>
            <a:pPr eaLnBrk="1" hangingPunct="1">
              <a:lnSpc>
                <a:spcPct val="90000"/>
              </a:lnSpc>
              <a:defRPr/>
            </a:pPr>
            <a:r>
              <a:rPr lang="nl-NL" sz="2000" b="1" dirty="0">
                <a:solidFill>
                  <a:srgbClr val="C7007D"/>
                </a:solidFill>
              </a:rPr>
              <a:t>MICRO</a:t>
            </a:r>
            <a:r>
              <a:rPr lang="nl-NL" sz="2000" dirty="0"/>
              <a:t>: klas, groep, docent</a:t>
            </a:r>
          </a:p>
          <a:p>
            <a:pPr eaLnBrk="1" hangingPunct="1">
              <a:lnSpc>
                <a:spcPct val="90000"/>
              </a:lnSpc>
              <a:buFontTx/>
              <a:buNone/>
              <a:defRPr/>
            </a:pPr>
            <a:r>
              <a:rPr lang="nl-NL" sz="2000" dirty="0"/>
              <a:t>	</a:t>
            </a:r>
            <a:r>
              <a:rPr lang="nl-NL" sz="2000" i="1" dirty="0"/>
              <a:t>(les, lessenserie, module, lesmateriaal, schoolboek, methode, leergang)</a:t>
            </a:r>
          </a:p>
          <a:p>
            <a:pPr eaLnBrk="1" hangingPunct="1">
              <a:lnSpc>
                <a:spcPct val="90000"/>
              </a:lnSpc>
              <a:defRPr/>
            </a:pPr>
            <a:endParaRPr lang="nl-NL" sz="2000" i="1" dirty="0"/>
          </a:p>
          <a:p>
            <a:pPr eaLnBrk="1" hangingPunct="1">
              <a:lnSpc>
                <a:spcPct val="90000"/>
              </a:lnSpc>
              <a:defRPr/>
            </a:pPr>
            <a:r>
              <a:rPr lang="nl-NL" sz="2000" b="1" dirty="0">
                <a:solidFill>
                  <a:srgbClr val="C7007D"/>
                </a:solidFill>
              </a:rPr>
              <a:t>NANO</a:t>
            </a:r>
            <a:r>
              <a:rPr lang="nl-NL" sz="2000" dirty="0"/>
              <a:t>: leerling, individu</a:t>
            </a:r>
          </a:p>
          <a:p>
            <a:pPr eaLnBrk="1" hangingPunct="1">
              <a:lnSpc>
                <a:spcPct val="90000"/>
              </a:lnSpc>
              <a:buFontTx/>
              <a:buNone/>
              <a:defRPr/>
            </a:pPr>
            <a:r>
              <a:rPr lang="nl-NL" sz="2000" dirty="0"/>
              <a:t>	</a:t>
            </a:r>
            <a:r>
              <a:rPr lang="nl-NL" sz="2000" i="1" dirty="0"/>
              <a:t>(persoonlijke leerplan, individuele leerroutes; vgl. leven lang leren)</a:t>
            </a:r>
          </a:p>
          <a:p>
            <a:endParaRPr lang="nl-NL" dirty="0"/>
          </a:p>
        </p:txBody>
      </p:sp>
      <p:pic>
        <p:nvPicPr>
          <p:cNvPr id="11" name="Afbeelding 10">
            <a:extLst>
              <a:ext uri="{FF2B5EF4-FFF2-40B4-BE49-F238E27FC236}">
                <a16:creationId xmlns:a16="http://schemas.microsoft.com/office/drawing/2014/main" id="{62CA075C-3AC0-4A22-B096-B534AFD0EE02}"/>
              </a:ext>
            </a:extLst>
          </p:cNvPr>
          <p:cNvPicPr>
            <a:picLocks noChangeAspect="1"/>
          </p:cNvPicPr>
          <p:nvPr/>
        </p:nvPicPr>
        <p:blipFill rotWithShape="1">
          <a:blip r:embed="rId2"/>
          <a:srcRect l="815" r="2856"/>
          <a:stretch/>
        </p:blipFill>
        <p:spPr>
          <a:xfrm>
            <a:off x="-7366" y="10"/>
            <a:ext cx="933055" cy="1317838"/>
          </a:xfrm>
          <a:custGeom>
            <a:avLst/>
            <a:gdLst/>
            <a:ahLst/>
            <a:cxnLst/>
            <a:rect l="l" t="t" r="r" b="b"/>
            <a:pathLst>
              <a:path w="4636517" h="6858000">
                <a:moveTo>
                  <a:pt x="0" y="0"/>
                </a:moveTo>
                <a:lnTo>
                  <a:pt x="4636517" y="0"/>
                </a:lnTo>
                <a:lnTo>
                  <a:pt x="4636517" y="6858000"/>
                </a:lnTo>
                <a:lnTo>
                  <a:pt x="0" y="6858000"/>
                </a:lnTo>
                <a:close/>
              </a:path>
            </a:pathLst>
          </a:custGeom>
        </p:spPr>
      </p:pic>
      <p:grpSp>
        <p:nvGrpSpPr>
          <p:cNvPr id="17" name="Groep 16">
            <a:extLst>
              <a:ext uri="{FF2B5EF4-FFF2-40B4-BE49-F238E27FC236}">
                <a16:creationId xmlns:a16="http://schemas.microsoft.com/office/drawing/2014/main" id="{02C25BCD-5AE0-49EE-B329-5E7BAC6AAF99}"/>
              </a:ext>
            </a:extLst>
          </p:cNvPr>
          <p:cNvGrpSpPr/>
          <p:nvPr/>
        </p:nvGrpSpPr>
        <p:grpSpPr>
          <a:xfrm>
            <a:off x="8571751" y="2009294"/>
            <a:ext cx="3220279" cy="1189736"/>
            <a:chOff x="8560820" y="2039807"/>
            <a:chExt cx="3220279" cy="1189736"/>
          </a:xfrm>
        </p:grpSpPr>
        <p:sp>
          <p:nvSpPr>
            <p:cNvPr id="18" name="Pijl: links 17">
              <a:extLst>
                <a:ext uri="{FF2B5EF4-FFF2-40B4-BE49-F238E27FC236}">
                  <a16:creationId xmlns:a16="http://schemas.microsoft.com/office/drawing/2014/main" id="{53E1471B-5516-4213-98B7-F98C06067985}"/>
                </a:ext>
              </a:extLst>
            </p:cNvPr>
            <p:cNvSpPr/>
            <p:nvPr/>
          </p:nvSpPr>
          <p:spPr>
            <a:xfrm>
              <a:off x="8560820" y="2039807"/>
              <a:ext cx="3220279" cy="1189736"/>
            </a:xfrm>
            <a:prstGeom prst="leftArrow">
              <a:avLst/>
            </a:prstGeom>
            <a:noFill/>
            <a:ln>
              <a:solidFill>
                <a:srgbClr val="C70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9" name="Tekstvak 18">
              <a:extLst>
                <a:ext uri="{FF2B5EF4-FFF2-40B4-BE49-F238E27FC236}">
                  <a16:creationId xmlns:a16="http://schemas.microsoft.com/office/drawing/2014/main" id="{063B57E8-CCFE-4888-B486-AECB1010EEF7}"/>
                </a:ext>
              </a:extLst>
            </p:cNvPr>
            <p:cNvSpPr txBox="1"/>
            <p:nvPr/>
          </p:nvSpPr>
          <p:spPr>
            <a:xfrm>
              <a:off x="9157211" y="2403842"/>
              <a:ext cx="1301959" cy="461665"/>
            </a:xfrm>
            <a:prstGeom prst="rect">
              <a:avLst/>
            </a:prstGeom>
            <a:noFill/>
          </p:spPr>
          <p:txBody>
            <a:bodyPr wrap="none" rtlCol="0">
              <a:spAutoFit/>
            </a:bodyPr>
            <a:lstStyle/>
            <a:p>
              <a:r>
                <a:rPr lang="nl-NL" sz="2400" b="1" dirty="0">
                  <a:solidFill>
                    <a:srgbClr val="C7007D"/>
                  </a:solidFill>
                </a:rPr>
                <a:t>herijking</a:t>
              </a:r>
              <a:endParaRPr lang="nl-NL" b="1" dirty="0">
                <a:solidFill>
                  <a:srgbClr val="C7007D"/>
                </a:solidFill>
              </a:endParaRPr>
            </a:p>
          </p:txBody>
        </p:sp>
        <p:pic>
          <p:nvPicPr>
            <p:cNvPr id="20" name="Graphic 19" descr="Architectuur met effen opvulling">
              <a:extLst>
                <a:ext uri="{FF2B5EF4-FFF2-40B4-BE49-F238E27FC236}">
                  <a16:creationId xmlns:a16="http://schemas.microsoft.com/office/drawing/2014/main" id="{33A7B934-E260-496D-9872-E6AF0AA661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59170" y="2395762"/>
              <a:ext cx="467247" cy="467247"/>
            </a:xfrm>
            <a:prstGeom prst="rect">
              <a:avLst/>
            </a:prstGeom>
          </p:spPr>
        </p:pic>
      </p:grpSp>
    </p:spTree>
    <p:extLst>
      <p:ext uri="{BB962C8B-B14F-4D97-AF65-F5344CB8AC3E}">
        <p14:creationId xmlns:p14="http://schemas.microsoft.com/office/powerpoint/2010/main" val="236192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033DBD-7CF4-416B-8D8D-9688A27765AA}"/>
              </a:ext>
            </a:extLst>
          </p:cNvPr>
          <p:cNvSpPr>
            <a:spLocks noGrp="1"/>
          </p:cNvSpPr>
          <p:nvPr>
            <p:ph type="title"/>
          </p:nvPr>
        </p:nvSpPr>
        <p:spPr/>
        <p:txBody>
          <a:bodyPr/>
          <a:lstStyle/>
          <a:p>
            <a:r>
              <a:rPr lang="nl-NL" dirty="0"/>
              <a:t>Curriculum </a:t>
            </a:r>
            <a:r>
              <a:rPr lang="nl-NL" dirty="0">
                <a:sym typeface="Wingdings" panose="05000000000000000000" pitchFamily="2" charset="2"/>
              </a:rPr>
              <a:t></a:t>
            </a:r>
            <a:r>
              <a:rPr lang="nl-NL" dirty="0"/>
              <a:t> componenten</a:t>
            </a:r>
          </a:p>
        </p:txBody>
      </p:sp>
      <p:sp>
        <p:nvSpPr>
          <p:cNvPr id="3" name="Tijdelijke aanduiding voor inhoud 2">
            <a:extLst>
              <a:ext uri="{FF2B5EF4-FFF2-40B4-BE49-F238E27FC236}">
                <a16:creationId xmlns:a16="http://schemas.microsoft.com/office/drawing/2014/main" id="{F3D24FEF-99A3-4D2C-B21E-9CC3EDE2DABC}"/>
              </a:ext>
            </a:extLst>
          </p:cNvPr>
          <p:cNvSpPr>
            <a:spLocks noGrp="1"/>
          </p:cNvSpPr>
          <p:nvPr>
            <p:ph sz="half" idx="1"/>
          </p:nvPr>
        </p:nvSpPr>
        <p:spPr/>
        <p:txBody>
          <a:bodyPr/>
          <a:lstStyle/>
          <a:p>
            <a:endParaRPr lang="nl-NL" dirty="0"/>
          </a:p>
        </p:txBody>
      </p:sp>
      <p:pic>
        <p:nvPicPr>
          <p:cNvPr id="4" name="Tijdelijke aanduiding voor inhoud 2">
            <a:extLst>
              <a:ext uri="{FF2B5EF4-FFF2-40B4-BE49-F238E27FC236}">
                <a16:creationId xmlns:a16="http://schemas.microsoft.com/office/drawing/2014/main" id="{A10545F9-2970-43FF-A114-2FFCCF3A1BA3}"/>
              </a:ext>
            </a:extLst>
          </p:cNvPr>
          <p:cNvPicPr>
            <a:picLocks noChangeAspect="1"/>
          </p:cNvPicPr>
          <p:nvPr/>
        </p:nvPicPr>
        <p:blipFill>
          <a:blip r:embed="rId2"/>
          <a:stretch>
            <a:fillRect/>
          </a:stretch>
        </p:blipFill>
        <p:spPr>
          <a:xfrm>
            <a:off x="2247219" y="1332523"/>
            <a:ext cx="7697561" cy="5308942"/>
          </a:xfrm>
          <a:prstGeom prst="rect">
            <a:avLst/>
          </a:prstGeom>
          <a:solidFill>
            <a:schemeClr val="bg1"/>
          </a:solidFill>
        </p:spPr>
      </p:pic>
      <p:grpSp>
        <p:nvGrpSpPr>
          <p:cNvPr id="9" name="Groep 8">
            <a:extLst>
              <a:ext uri="{FF2B5EF4-FFF2-40B4-BE49-F238E27FC236}">
                <a16:creationId xmlns:a16="http://schemas.microsoft.com/office/drawing/2014/main" id="{9E0CBF92-99C2-492D-8778-C5CC35819434}"/>
              </a:ext>
            </a:extLst>
          </p:cNvPr>
          <p:cNvGrpSpPr/>
          <p:nvPr/>
        </p:nvGrpSpPr>
        <p:grpSpPr>
          <a:xfrm rot="19832511">
            <a:off x="6980013" y="543559"/>
            <a:ext cx="3220279" cy="1189736"/>
            <a:chOff x="8560820" y="2039807"/>
            <a:chExt cx="3220279" cy="1189736"/>
          </a:xfrm>
        </p:grpSpPr>
        <p:sp>
          <p:nvSpPr>
            <p:cNvPr id="10" name="Pijl: links 9">
              <a:extLst>
                <a:ext uri="{FF2B5EF4-FFF2-40B4-BE49-F238E27FC236}">
                  <a16:creationId xmlns:a16="http://schemas.microsoft.com/office/drawing/2014/main" id="{2E686269-1CA8-43B0-962C-CD247BC15AD1}"/>
                </a:ext>
              </a:extLst>
            </p:cNvPr>
            <p:cNvSpPr/>
            <p:nvPr/>
          </p:nvSpPr>
          <p:spPr>
            <a:xfrm>
              <a:off x="8560820" y="2039807"/>
              <a:ext cx="3220279" cy="1189736"/>
            </a:xfrm>
            <a:prstGeom prst="leftArrow">
              <a:avLst/>
            </a:prstGeom>
            <a:noFill/>
            <a:ln>
              <a:solidFill>
                <a:srgbClr val="C70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Tekstvak 10">
              <a:extLst>
                <a:ext uri="{FF2B5EF4-FFF2-40B4-BE49-F238E27FC236}">
                  <a16:creationId xmlns:a16="http://schemas.microsoft.com/office/drawing/2014/main" id="{9C2B2813-3F72-4C12-ABC4-4D8E5AFD9C4C}"/>
                </a:ext>
              </a:extLst>
            </p:cNvPr>
            <p:cNvSpPr txBox="1"/>
            <p:nvPr/>
          </p:nvSpPr>
          <p:spPr>
            <a:xfrm>
              <a:off x="9157211" y="2403842"/>
              <a:ext cx="1301959" cy="461665"/>
            </a:xfrm>
            <a:prstGeom prst="rect">
              <a:avLst/>
            </a:prstGeom>
            <a:noFill/>
          </p:spPr>
          <p:txBody>
            <a:bodyPr wrap="none" rtlCol="0">
              <a:spAutoFit/>
            </a:bodyPr>
            <a:lstStyle/>
            <a:p>
              <a:r>
                <a:rPr lang="nl-NL" sz="2400" b="1" dirty="0">
                  <a:solidFill>
                    <a:srgbClr val="C7007D"/>
                  </a:solidFill>
                </a:rPr>
                <a:t>herijking</a:t>
              </a:r>
              <a:endParaRPr lang="nl-NL" b="1" dirty="0">
                <a:solidFill>
                  <a:srgbClr val="C7007D"/>
                </a:solidFill>
              </a:endParaRPr>
            </a:p>
          </p:txBody>
        </p:sp>
        <p:pic>
          <p:nvPicPr>
            <p:cNvPr id="12" name="Graphic 11" descr="Architectuur met effen opvulling">
              <a:extLst>
                <a:ext uri="{FF2B5EF4-FFF2-40B4-BE49-F238E27FC236}">
                  <a16:creationId xmlns:a16="http://schemas.microsoft.com/office/drawing/2014/main" id="{02E92787-CC44-465A-970D-D69D8131AD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59170" y="2395762"/>
              <a:ext cx="467247" cy="467247"/>
            </a:xfrm>
            <a:prstGeom prst="rect">
              <a:avLst/>
            </a:prstGeom>
          </p:spPr>
        </p:pic>
      </p:grpSp>
      <p:pic>
        <p:nvPicPr>
          <p:cNvPr id="13" name="Afbeelding 12">
            <a:extLst>
              <a:ext uri="{FF2B5EF4-FFF2-40B4-BE49-F238E27FC236}">
                <a16:creationId xmlns:a16="http://schemas.microsoft.com/office/drawing/2014/main" id="{D9BE104A-7B63-4CB3-8604-2BFA4F3DE6AE}"/>
              </a:ext>
            </a:extLst>
          </p:cNvPr>
          <p:cNvPicPr>
            <a:picLocks noChangeAspect="1"/>
          </p:cNvPicPr>
          <p:nvPr/>
        </p:nvPicPr>
        <p:blipFill rotWithShape="1">
          <a:blip r:embed="rId5"/>
          <a:srcRect l="815" r="2856"/>
          <a:stretch/>
        </p:blipFill>
        <p:spPr>
          <a:xfrm>
            <a:off x="-7366" y="10"/>
            <a:ext cx="933055" cy="1317838"/>
          </a:xfrm>
          <a:custGeom>
            <a:avLst/>
            <a:gdLst/>
            <a:ahLst/>
            <a:cxnLst/>
            <a:rect l="l" t="t" r="r" b="b"/>
            <a:pathLst>
              <a:path w="4636517" h="6858000">
                <a:moveTo>
                  <a:pt x="0" y="0"/>
                </a:moveTo>
                <a:lnTo>
                  <a:pt x="4636517" y="0"/>
                </a:lnTo>
                <a:lnTo>
                  <a:pt x="4636517" y="6858000"/>
                </a:lnTo>
                <a:lnTo>
                  <a:pt x="0" y="6858000"/>
                </a:lnTo>
                <a:close/>
              </a:path>
            </a:pathLst>
          </a:custGeom>
        </p:spPr>
      </p:pic>
    </p:spTree>
    <p:extLst>
      <p:ext uri="{BB962C8B-B14F-4D97-AF65-F5344CB8AC3E}">
        <p14:creationId xmlns:p14="http://schemas.microsoft.com/office/powerpoint/2010/main" val="255521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860748-4BB7-44BE-AEAC-F292B88C06D0}"/>
              </a:ext>
            </a:extLst>
          </p:cNvPr>
          <p:cNvSpPr>
            <a:spLocks noGrp="1"/>
          </p:cNvSpPr>
          <p:nvPr>
            <p:ph type="title"/>
          </p:nvPr>
        </p:nvSpPr>
        <p:spPr/>
        <p:txBody>
          <a:bodyPr/>
          <a:lstStyle/>
          <a:p>
            <a:r>
              <a:rPr lang="nl-NL" dirty="0"/>
              <a:t>Twee kerndoelen bewegingsonderwijs</a:t>
            </a:r>
          </a:p>
        </p:txBody>
      </p:sp>
      <p:sp>
        <p:nvSpPr>
          <p:cNvPr id="3" name="Tijdelijke aanduiding voor inhoud 2">
            <a:extLst>
              <a:ext uri="{FF2B5EF4-FFF2-40B4-BE49-F238E27FC236}">
                <a16:creationId xmlns:a16="http://schemas.microsoft.com/office/drawing/2014/main" id="{0252F70C-F99A-4EBC-80D5-837E02F33945}"/>
              </a:ext>
            </a:extLst>
          </p:cNvPr>
          <p:cNvSpPr>
            <a:spLocks noGrp="1"/>
          </p:cNvSpPr>
          <p:nvPr>
            <p:ph sz="half" idx="1"/>
          </p:nvPr>
        </p:nvSpPr>
        <p:spPr>
          <a:xfrm>
            <a:off x="1265583" y="1252728"/>
            <a:ext cx="10515600" cy="5419005"/>
          </a:xfrm>
        </p:spPr>
        <p:txBody>
          <a:bodyPr/>
          <a:lstStyle/>
          <a:p>
            <a:pPr marL="0" indent="0">
              <a:buNone/>
            </a:pPr>
            <a:r>
              <a:rPr lang="nl-NL" dirty="0"/>
              <a:t>Voor bewegingsonderwijs zijn twee </a:t>
            </a:r>
            <a:r>
              <a:rPr lang="nl-NL" b="1" dirty="0"/>
              <a:t>kerndoelen</a:t>
            </a:r>
            <a:r>
              <a:rPr lang="nl-NL" dirty="0"/>
              <a:t> vastgesteld</a:t>
            </a:r>
          </a:p>
          <a:p>
            <a:r>
              <a:rPr lang="nl-NL" dirty="0">
                <a:solidFill>
                  <a:srgbClr val="C7007D"/>
                </a:solidFill>
              </a:rPr>
              <a:t>Kerndoel 57</a:t>
            </a:r>
            <a:r>
              <a:rPr lang="nl-NL" dirty="0"/>
              <a:t>: 	De leerlingen leren op </a:t>
            </a:r>
            <a:r>
              <a:rPr lang="nl-NL" b="1" dirty="0">
                <a:solidFill>
                  <a:srgbClr val="C7007D"/>
                </a:solidFill>
              </a:rPr>
              <a:t>een verantwoorde manier deelnemen </a:t>
            </a:r>
            <a:r>
              <a:rPr lang="nl-NL" dirty="0"/>
              <a:t>aan de omringende 		bewegingscultuur en leren de hoofdbeginselen van de belangrijkste </a:t>
            </a:r>
            <a:r>
              <a:rPr lang="nl-NL" b="1" dirty="0">
                <a:solidFill>
                  <a:srgbClr val="C7007D"/>
                </a:solidFill>
              </a:rPr>
              <a:t>bewegings- 		en spelvormen </a:t>
            </a:r>
            <a:r>
              <a:rPr lang="nl-NL" dirty="0"/>
              <a:t>ervaren en uitvoeren. </a:t>
            </a:r>
          </a:p>
          <a:p>
            <a:r>
              <a:rPr lang="nl-NL" dirty="0">
                <a:solidFill>
                  <a:srgbClr val="C7007D"/>
                </a:solidFill>
              </a:rPr>
              <a:t>Kerndoel 58</a:t>
            </a:r>
            <a:r>
              <a:rPr lang="nl-NL" dirty="0"/>
              <a:t>: 	De leerlingen leren </a:t>
            </a:r>
            <a:r>
              <a:rPr lang="nl-NL" b="1" dirty="0">
                <a:solidFill>
                  <a:srgbClr val="C7007D"/>
                </a:solidFill>
              </a:rPr>
              <a:t>samen met anderen </a:t>
            </a:r>
            <a:r>
              <a:rPr lang="nl-NL" dirty="0"/>
              <a:t>op een respectvolle manier aan 			bewegingsactiviteiten deelnemen, afspraken maken over het reguleren daarvan, 		de eigen bewegingsmogelijkheden inschatten en daarmee bij activiteiten rekening 		houden.</a:t>
            </a:r>
          </a:p>
          <a:p>
            <a:endParaRPr lang="nl-NL" dirty="0"/>
          </a:p>
          <a:p>
            <a:pPr marL="0" indent="0">
              <a:buNone/>
            </a:pPr>
            <a:r>
              <a:rPr lang="nl-NL" dirty="0"/>
              <a:t>De </a:t>
            </a:r>
            <a:r>
              <a:rPr lang="nl-NL" b="1" dirty="0"/>
              <a:t>karakteristiek</a:t>
            </a:r>
            <a:r>
              <a:rPr lang="nl-NL" dirty="0"/>
              <a:t> </a:t>
            </a:r>
          </a:p>
          <a:p>
            <a:r>
              <a:rPr lang="nl-NL" dirty="0"/>
              <a:t>geeft een aanduiding van de belangrijkste bewegings- en spelvormen (kerndoel 57)</a:t>
            </a:r>
          </a:p>
          <a:p>
            <a:r>
              <a:rPr lang="nl-NL" dirty="0"/>
              <a:t>Geeft toelichting op sociale vaardigheden binnen bewegingsactiviteiten (kerndoel 58)</a:t>
            </a:r>
          </a:p>
          <a:p>
            <a:endParaRPr lang="nl-NL" dirty="0"/>
          </a:p>
        </p:txBody>
      </p:sp>
    </p:spTree>
    <p:extLst>
      <p:ext uri="{BB962C8B-B14F-4D97-AF65-F5344CB8AC3E}">
        <p14:creationId xmlns:p14="http://schemas.microsoft.com/office/powerpoint/2010/main" val="858057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621951-543C-49FD-B1E6-6795345051EB}"/>
              </a:ext>
            </a:extLst>
          </p:cNvPr>
          <p:cNvSpPr>
            <a:spLocks noGrp="1"/>
          </p:cNvSpPr>
          <p:nvPr>
            <p:ph type="title"/>
          </p:nvPr>
        </p:nvSpPr>
        <p:spPr/>
        <p:txBody>
          <a:bodyPr/>
          <a:lstStyle/>
          <a:p>
            <a:r>
              <a:rPr lang="nl-NL" dirty="0"/>
              <a:t>Curriculum </a:t>
            </a:r>
            <a:r>
              <a:rPr lang="nl-NL" dirty="0">
                <a:sym typeface="Wingdings" panose="05000000000000000000" pitchFamily="2" charset="2"/>
              </a:rPr>
              <a:t> </a:t>
            </a:r>
            <a:r>
              <a:rPr lang="nl-NL" dirty="0"/>
              <a:t>verschijningsvormen</a:t>
            </a:r>
          </a:p>
        </p:txBody>
      </p:sp>
      <p:sp>
        <p:nvSpPr>
          <p:cNvPr id="3" name="Tijdelijke aanduiding voor inhoud 2">
            <a:extLst>
              <a:ext uri="{FF2B5EF4-FFF2-40B4-BE49-F238E27FC236}">
                <a16:creationId xmlns:a16="http://schemas.microsoft.com/office/drawing/2014/main" id="{94BC8AB7-B65C-4D98-A71D-587969FA43DD}"/>
              </a:ext>
            </a:extLst>
          </p:cNvPr>
          <p:cNvSpPr>
            <a:spLocks noGrp="1"/>
          </p:cNvSpPr>
          <p:nvPr>
            <p:ph sz="half" idx="1"/>
          </p:nvPr>
        </p:nvSpPr>
        <p:spPr>
          <a:xfrm>
            <a:off x="1265583" y="1252728"/>
            <a:ext cx="10515600" cy="5385139"/>
          </a:xfrm>
        </p:spPr>
        <p:txBody>
          <a:bodyPr/>
          <a:lstStyle/>
          <a:p>
            <a:pPr>
              <a:defRPr/>
            </a:pPr>
            <a:r>
              <a:rPr lang="en-US" sz="2400" b="1" dirty="0" err="1">
                <a:solidFill>
                  <a:srgbClr val="C7007D"/>
                </a:solidFill>
              </a:rPr>
              <a:t>Beoogd</a:t>
            </a:r>
            <a:r>
              <a:rPr lang="en-US" sz="2400" dirty="0"/>
              <a:t> (intended)		</a:t>
            </a:r>
            <a:r>
              <a:rPr lang="en-US" sz="2400" dirty="0" err="1"/>
              <a:t>Denkbeeldig</a:t>
            </a:r>
            <a:r>
              <a:rPr lang="en-US" sz="2400" dirty="0"/>
              <a:t> (ideal)</a:t>
            </a:r>
          </a:p>
          <a:p>
            <a:pPr marL="0" indent="0">
              <a:buNone/>
              <a:defRPr/>
            </a:pPr>
            <a:r>
              <a:rPr lang="en-US" sz="2400" dirty="0"/>
              <a:t>				</a:t>
            </a:r>
            <a:r>
              <a:rPr lang="en-US" sz="2400" dirty="0" err="1"/>
              <a:t>Geschreven</a:t>
            </a:r>
            <a:r>
              <a:rPr lang="en-US" sz="2400" dirty="0"/>
              <a:t> (formal)</a:t>
            </a:r>
          </a:p>
          <a:p>
            <a:pPr marL="0" indent="0">
              <a:buNone/>
              <a:defRPr/>
            </a:pPr>
            <a:endParaRPr lang="en-US" sz="2400" dirty="0"/>
          </a:p>
          <a:p>
            <a:pPr>
              <a:defRPr/>
            </a:pPr>
            <a:r>
              <a:rPr lang="en-US" sz="2400" b="1" dirty="0" err="1">
                <a:solidFill>
                  <a:srgbClr val="C7007D"/>
                </a:solidFill>
              </a:rPr>
              <a:t>Uitgevoerd</a:t>
            </a:r>
            <a:r>
              <a:rPr lang="en-US" sz="2400" dirty="0"/>
              <a:t> (implemented)	</a:t>
            </a:r>
            <a:r>
              <a:rPr lang="en-US" sz="2400" dirty="0" err="1"/>
              <a:t>Geïnterpreteerd</a:t>
            </a:r>
            <a:r>
              <a:rPr lang="en-US" sz="2400" dirty="0"/>
              <a:t> (perceived) door (</a:t>
            </a:r>
            <a:r>
              <a:rPr lang="en-US" sz="2400" dirty="0" err="1"/>
              <a:t>vak</a:t>
            </a:r>
            <a:r>
              <a:rPr lang="en-US" sz="2400" dirty="0"/>
              <a:t>)</a:t>
            </a:r>
            <a:r>
              <a:rPr lang="en-US" sz="2400" dirty="0" err="1"/>
              <a:t>leerkrachten</a:t>
            </a:r>
            <a:endParaRPr lang="en-US" sz="2400" dirty="0"/>
          </a:p>
          <a:p>
            <a:pPr marL="0" indent="0">
              <a:buNone/>
              <a:defRPr/>
            </a:pPr>
            <a:r>
              <a:rPr lang="en-US" sz="2400" dirty="0"/>
              <a:t>				In </a:t>
            </a:r>
            <a:r>
              <a:rPr lang="en-US" sz="2400" dirty="0" err="1"/>
              <a:t>actie</a:t>
            </a:r>
            <a:r>
              <a:rPr lang="en-US" sz="2400" dirty="0"/>
              <a:t>/</a:t>
            </a:r>
            <a:r>
              <a:rPr lang="en-US" sz="2400" dirty="0" err="1"/>
              <a:t>onderwijsleerproces</a:t>
            </a:r>
            <a:r>
              <a:rPr lang="en-US" sz="2400" dirty="0"/>
              <a:t> (operational)</a:t>
            </a:r>
          </a:p>
          <a:p>
            <a:pPr marL="0" indent="0">
              <a:buNone/>
              <a:defRPr/>
            </a:pPr>
            <a:endParaRPr lang="en-US" sz="2400" dirty="0"/>
          </a:p>
          <a:p>
            <a:pPr>
              <a:defRPr/>
            </a:pPr>
            <a:r>
              <a:rPr lang="en-US" sz="2400" b="1" dirty="0" err="1">
                <a:solidFill>
                  <a:srgbClr val="C7007D"/>
                </a:solidFill>
              </a:rPr>
              <a:t>Geleerd</a:t>
            </a:r>
            <a:r>
              <a:rPr lang="en-US" sz="2400" dirty="0"/>
              <a:t> (attained)		</a:t>
            </a:r>
            <a:r>
              <a:rPr lang="en-US" sz="2400" dirty="0" err="1"/>
              <a:t>Ervaren</a:t>
            </a:r>
            <a:r>
              <a:rPr lang="en-US" sz="2400" dirty="0"/>
              <a:t> (experiential) door </a:t>
            </a:r>
            <a:r>
              <a:rPr lang="en-US" sz="2400" dirty="0" err="1"/>
              <a:t>leerlingen</a:t>
            </a:r>
            <a:endParaRPr lang="en-US" sz="2400" dirty="0"/>
          </a:p>
          <a:p>
            <a:pPr marL="0" indent="0">
              <a:buNone/>
              <a:defRPr/>
            </a:pPr>
            <a:r>
              <a:rPr lang="en-US" sz="2400" dirty="0"/>
              <a:t>				</a:t>
            </a:r>
            <a:r>
              <a:rPr lang="en-US" sz="2400" dirty="0" err="1"/>
              <a:t>Bereikt</a:t>
            </a:r>
            <a:r>
              <a:rPr lang="en-US" sz="2400" dirty="0"/>
              <a:t> (learned) door </a:t>
            </a:r>
            <a:r>
              <a:rPr lang="en-US" sz="2400" dirty="0" err="1"/>
              <a:t>leerlingen</a:t>
            </a:r>
            <a:endParaRPr lang="nl-NL" sz="2400" dirty="0"/>
          </a:p>
          <a:p>
            <a:endParaRPr lang="nl-NL" dirty="0"/>
          </a:p>
        </p:txBody>
      </p:sp>
      <p:grpSp>
        <p:nvGrpSpPr>
          <p:cNvPr id="8" name="Groep 7">
            <a:extLst>
              <a:ext uri="{FF2B5EF4-FFF2-40B4-BE49-F238E27FC236}">
                <a16:creationId xmlns:a16="http://schemas.microsoft.com/office/drawing/2014/main" id="{76B026F4-5F7B-4B09-9AEB-17B18020FF43}"/>
              </a:ext>
            </a:extLst>
          </p:cNvPr>
          <p:cNvGrpSpPr/>
          <p:nvPr/>
        </p:nvGrpSpPr>
        <p:grpSpPr>
          <a:xfrm>
            <a:off x="7928642" y="1024128"/>
            <a:ext cx="3220279" cy="1189736"/>
            <a:chOff x="8560820" y="2039807"/>
            <a:chExt cx="3220279" cy="1189736"/>
          </a:xfrm>
        </p:grpSpPr>
        <p:sp>
          <p:nvSpPr>
            <p:cNvPr id="9" name="Pijl: links 8">
              <a:extLst>
                <a:ext uri="{FF2B5EF4-FFF2-40B4-BE49-F238E27FC236}">
                  <a16:creationId xmlns:a16="http://schemas.microsoft.com/office/drawing/2014/main" id="{ED726862-6001-4A45-BBEF-FD245097DAEC}"/>
                </a:ext>
              </a:extLst>
            </p:cNvPr>
            <p:cNvSpPr/>
            <p:nvPr/>
          </p:nvSpPr>
          <p:spPr>
            <a:xfrm>
              <a:off x="8560820" y="2039807"/>
              <a:ext cx="3220279" cy="1189736"/>
            </a:xfrm>
            <a:prstGeom prst="leftArrow">
              <a:avLst/>
            </a:prstGeom>
            <a:noFill/>
            <a:ln>
              <a:solidFill>
                <a:srgbClr val="C70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 name="Tekstvak 9">
              <a:extLst>
                <a:ext uri="{FF2B5EF4-FFF2-40B4-BE49-F238E27FC236}">
                  <a16:creationId xmlns:a16="http://schemas.microsoft.com/office/drawing/2014/main" id="{90F62B97-4EA9-4075-A59A-453ADB0C014C}"/>
                </a:ext>
              </a:extLst>
            </p:cNvPr>
            <p:cNvSpPr txBox="1"/>
            <p:nvPr/>
          </p:nvSpPr>
          <p:spPr>
            <a:xfrm>
              <a:off x="9157211" y="2403842"/>
              <a:ext cx="1301959" cy="461665"/>
            </a:xfrm>
            <a:prstGeom prst="rect">
              <a:avLst/>
            </a:prstGeom>
            <a:noFill/>
          </p:spPr>
          <p:txBody>
            <a:bodyPr wrap="none" rtlCol="0">
              <a:spAutoFit/>
            </a:bodyPr>
            <a:lstStyle/>
            <a:p>
              <a:r>
                <a:rPr lang="nl-NL" sz="2400" b="1" dirty="0">
                  <a:solidFill>
                    <a:srgbClr val="C7007D"/>
                  </a:solidFill>
                </a:rPr>
                <a:t>herijking</a:t>
              </a:r>
              <a:endParaRPr lang="nl-NL" b="1" dirty="0">
                <a:solidFill>
                  <a:srgbClr val="C7007D"/>
                </a:solidFill>
              </a:endParaRPr>
            </a:p>
          </p:txBody>
        </p:sp>
        <p:pic>
          <p:nvPicPr>
            <p:cNvPr id="11" name="Graphic 10" descr="Architectuur met effen opvulling">
              <a:extLst>
                <a:ext uri="{FF2B5EF4-FFF2-40B4-BE49-F238E27FC236}">
                  <a16:creationId xmlns:a16="http://schemas.microsoft.com/office/drawing/2014/main" id="{5086C334-3EF3-4D26-893E-6CE34075E80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59170" y="2395762"/>
              <a:ext cx="467247" cy="467247"/>
            </a:xfrm>
            <a:prstGeom prst="rect">
              <a:avLst/>
            </a:prstGeom>
          </p:spPr>
        </p:pic>
      </p:grpSp>
      <p:pic>
        <p:nvPicPr>
          <p:cNvPr id="12" name="Afbeelding 11">
            <a:extLst>
              <a:ext uri="{FF2B5EF4-FFF2-40B4-BE49-F238E27FC236}">
                <a16:creationId xmlns:a16="http://schemas.microsoft.com/office/drawing/2014/main" id="{AB71B6D9-2D57-4F4D-8092-2489CE642CA9}"/>
              </a:ext>
            </a:extLst>
          </p:cNvPr>
          <p:cNvPicPr>
            <a:picLocks noChangeAspect="1"/>
          </p:cNvPicPr>
          <p:nvPr/>
        </p:nvPicPr>
        <p:blipFill rotWithShape="1">
          <a:blip r:embed="rId4"/>
          <a:srcRect l="815" r="2856"/>
          <a:stretch/>
        </p:blipFill>
        <p:spPr>
          <a:xfrm>
            <a:off x="-7366" y="10"/>
            <a:ext cx="933055" cy="1317838"/>
          </a:xfrm>
          <a:custGeom>
            <a:avLst/>
            <a:gdLst/>
            <a:ahLst/>
            <a:cxnLst/>
            <a:rect l="l" t="t" r="r" b="b"/>
            <a:pathLst>
              <a:path w="4636517" h="6858000">
                <a:moveTo>
                  <a:pt x="0" y="0"/>
                </a:moveTo>
                <a:lnTo>
                  <a:pt x="4636517" y="0"/>
                </a:lnTo>
                <a:lnTo>
                  <a:pt x="4636517" y="6858000"/>
                </a:lnTo>
                <a:lnTo>
                  <a:pt x="0" y="6858000"/>
                </a:lnTo>
                <a:close/>
              </a:path>
            </a:pathLst>
          </a:custGeom>
        </p:spPr>
      </p:pic>
    </p:spTree>
    <p:extLst>
      <p:ext uri="{BB962C8B-B14F-4D97-AF65-F5344CB8AC3E}">
        <p14:creationId xmlns:p14="http://schemas.microsoft.com/office/powerpoint/2010/main" val="136849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UT Title slide White">
  <a:themeElements>
    <a:clrScheme name="UT colors">
      <a:dk1>
        <a:srgbClr val="000000"/>
      </a:dk1>
      <a:lt1>
        <a:srgbClr val="FFFFFF"/>
      </a:lt1>
      <a:dk2>
        <a:srgbClr val="616365"/>
      </a:dk2>
      <a:lt2>
        <a:srgbClr val="ADAFAF"/>
      </a:lt2>
      <a:accent1>
        <a:srgbClr val="63B1E5"/>
      </a:accent1>
      <a:accent2>
        <a:srgbClr val="EC7908"/>
      </a:accent2>
      <a:accent3>
        <a:srgbClr val="CF0071"/>
      </a:accent3>
      <a:accent4>
        <a:srgbClr val="FED100"/>
      </a:accent4>
      <a:accent5>
        <a:srgbClr val="0093B3"/>
      </a:accent5>
      <a:accent6>
        <a:srgbClr val="34B234"/>
      </a:accent6>
      <a:hlink>
        <a:srgbClr val="002C5F"/>
      </a:hlink>
      <a:folHlink>
        <a:srgbClr val="C60C3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T test" id="{15B9D8DC-9424-A541-AF47-D0C4E5DD615D}" vid="{AA5B6583-0830-8041-8FDA-106127B26373}"/>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496DD119C21C47B934EA8E8D9076C3" ma:contentTypeVersion="4" ma:contentTypeDescription="Een nieuw document maken." ma:contentTypeScope="" ma:versionID="1ed84d4777c473c4731a4a3f9455b948">
  <xsd:schema xmlns:xsd="http://www.w3.org/2001/XMLSchema" xmlns:xs="http://www.w3.org/2001/XMLSchema" xmlns:p="http://schemas.microsoft.com/office/2006/metadata/properties" xmlns:ns2="320206dc-0ee8-4259-a1d6-d147c3249a4b" xmlns:ns3="284d9df6-9403-4722-86f4-19057e810c6b" targetNamespace="http://schemas.microsoft.com/office/2006/metadata/properties" ma:root="true" ma:fieldsID="d36d79146408b88ffdf0974f401ef75a" ns2:_="" ns3:_="">
    <xsd:import namespace="320206dc-0ee8-4259-a1d6-d147c3249a4b"/>
    <xsd:import namespace="284d9df6-9403-4722-86f4-19057e810c6b"/>
    <xsd:element name="properties">
      <xsd:complexType>
        <xsd:sequence>
          <xsd:element name="documentManagement">
            <xsd:complexType>
              <xsd:all>
                <xsd:element ref="ns2:Categorie" minOccurs="0"/>
                <xsd:element ref="ns3:wx_Documentnummer"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0206dc-0ee8-4259-a1d6-d147c3249a4b" elementFormDefault="qualified">
    <xsd:import namespace="http://schemas.microsoft.com/office/2006/documentManagement/types"/>
    <xsd:import namespace="http://schemas.microsoft.com/office/infopath/2007/PartnerControls"/>
    <xsd:element name="Categorie" ma:index="8" nillable="true" ma:displayName="Categorie" ma:list="{d83f310d-6b99-46d9-a803-c790588505fb}" ma:internalName="Categorie" ma:showField="Titl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284d9df6-9403-4722-86f4-19057e810c6b" elementFormDefault="qualified">
    <xsd:import namespace="http://schemas.microsoft.com/office/2006/documentManagement/types"/>
    <xsd:import namespace="http://schemas.microsoft.com/office/infopath/2007/PartnerControls"/>
    <xsd:element name="wx_Documentnummer" ma:index="9" nillable="true" ma:displayName="Documentnummer" ma:internalName="wx_Documentnummer" ma:percentage="FALSE">
      <xsd:simpleType>
        <xsd:restriction base="dms:Number"/>
      </xsd:simpleType>
    </xsd:element>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ategorie xmlns="320206dc-0ee8-4259-a1d6-d147c3249a4b" xsi:nil="true"/>
    <wx_Documentnummer xmlns="284d9df6-9403-4722-86f4-19057e810c6b" xsi:nil="true"/>
  </documentManagement>
</p:properties>
</file>

<file path=customXml/itemProps1.xml><?xml version="1.0" encoding="utf-8"?>
<ds:datastoreItem xmlns:ds="http://schemas.openxmlformats.org/officeDocument/2006/customXml" ds:itemID="{44130127-F5C4-4106-A528-C4526AC56402}"/>
</file>

<file path=customXml/itemProps2.xml><?xml version="1.0" encoding="utf-8"?>
<ds:datastoreItem xmlns:ds="http://schemas.openxmlformats.org/officeDocument/2006/customXml" ds:itemID="{A1A7D0D8-05C2-4C03-AF52-A4C4BEE326EF}"/>
</file>

<file path=customXml/itemProps3.xml><?xml version="1.0" encoding="utf-8"?>
<ds:datastoreItem xmlns:ds="http://schemas.openxmlformats.org/officeDocument/2006/customXml" ds:itemID="{9FCFB6E4-3C06-43C3-88FC-1B7C78226C6D}"/>
</file>

<file path=docProps/app.xml><?xml version="1.0" encoding="utf-8"?>
<Properties xmlns="http://schemas.openxmlformats.org/officeDocument/2006/extended-properties" xmlns:vt="http://schemas.openxmlformats.org/officeDocument/2006/docPropsVTypes">
  <TotalTime>2889</TotalTime>
  <Words>1194</Words>
  <Application>Microsoft Office PowerPoint</Application>
  <PresentationFormat>Breedbeeld</PresentationFormat>
  <Paragraphs>150</Paragraphs>
  <Slides>18</Slides>
  <Notes>5</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18</vt:i4>
      </vt:variant>
    </vt:vector>
  </HeadingPairs>
  <TitlesOfParts>
    <vt:vector size="26" baseType="lpstr">
      <vt:lpstr>Arial</vt:lpstr>
      <vt:lpstr>Arial Narrow</vt:lpstr>
      <vt:lpstr>Calibri</vt:lpstr>
      <vt:lpstr>Calibri Light</vt:lpstr>
      <vt:lpstr>rijksoverheidSans</vt:lpstr>
      <vt:lpstr>Wingdings</vt:lpstr>
      <vt:lpstr>Kantoorthema</vt:lpstr>
      <vt:lpstr>UT Title slide White</vt:lpstr>
      <vt:lpstr>Curriculum in beweging</vt:lpstr>
      <vt:lpstr>Curriculum </vt:lpstr>
      <vt:lpstr>curriculum</vt:lpstr>
      <vt:lpstr>Curriculum  niveaus</vt:lpstr>
      <vt:lpstr>PowerPoint-presentatie</vt:lpstr>
      <vt:lpstr>Curriculum  niveaus</vt:lpstr>
      <vt:lpstr>Curriculum  componenten</vt:lpstr>
      <vt:lpstr>Twee kerndoelen bewegingsonderwijs</vt:lpstr>
      <vt:lpstr>Curriculum  verschijningsvormen</vt:lpstr>
      <vt:lpstr>Beoogde curriculum bewegingsonderwijs</vt:lpstr>
      <vt:lpstr>onderwijsbeleid</vt:lpstr>
      <vt:lpstr>Beoogde curriculum bewegingsonderwijs</vt:lpstr>
      <vt:lpstr>basisdocument</vt:lpstr>
      <vt:lpstr>Curriculum: componenten</vt:lpstr>
      <vt:lpstr>herijking</vt:lpstr>
      <vt:lpstr>Curriculum.nu  naar daadwerkelijke herijking</vt:lpstr>
      <vt:lpstr>Curriculumontwikkeling is …</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Curriculumontwikkeling in Nederland</dc:title>
  <dc:creator>Nieveen, N.M. (BMS)</dc:creator>
  <cp:lastModifiedBy>Nieveen, N.M. (BMS)</cp:lastModifiedBy>
  <cp:revision>16</cp:revision>
  <dcterms:created xsi:type="dcterms:W3CDTF">2020-11-15T14:20:30Z</dcterms:created>
  <dcterms:modified xsi:type="dcterms:W3CDTF">2021-09-16T10:30:29Z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0x010100AD496DD119C21C47B934EA8E8D9076C3</vt:lpwstr>
  </property>
</Properties>
</file>